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F4AADB-A5FB-4CB3-80DA-EA570942309B}" type="datetimeFigureOut">
              <a:rPr lang="pl-PL" smtClean="0"/>
              <a:t>03.12.2017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56F4B9-0758-482D-A686-30D09DAD142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/>
              <a:t>,,Od Technika do Europejczyka. Nowe doświadczenia-większe możliwości’’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000" dirty="0" smtClean="0"/>
              <a:t>Projekt realizowany na zasadach PROGRAMU Erasmus + ze środków Europejskiego Funduszu, Programu Operacyjnego Wiedza Edukacja Rozwój (POWER)</a:t>
            </a:r>
            <a:endParaRPr lang="pl-PL" sz="3200" dirty="0"/>
          </a:p>
        </p:txBody>
      </p:sp>
      <p:pic>
        <p:nvPicPr>
          <p:cNvPr id="4" name="Obraz 3" descr="logotypy_pozi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357694"/>
            <a:ext cx="57150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Udział w tym projekcie było doskonała okazją, aby uzyskać wiele nowych doświadczeń i umiejętności zawodowych , a także podszkolić te, które już się zdobyło. Dzięki temu doświadczeniu każda osoba mogła podszkolić język obcy , a także poznać kulturę i obyczaje Niemiec. Wyjazd ten był dobrym przeżyciem i zostanie bardzo dobrze wspomniany</a:t>
            </a:r>
            <a:r>
              <a:rPr lang="pl-PL" sz="2000" smtClean="0"/>
              <a:t>. </a:t>
            </a:r>
            <a:endParaRPr lang="pl-PL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27.08.2017r.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      -Wyjazd na staż do Niemiec godzina 3:30 </a:t>
            </a:r>
            <a:br>
              <a:rPr lang="pl-PL" sz="2000" dirty="0" smtClean="0"/>
            </a:br>
            <a:r>
              <a:rPr lang="pl-PL" sz="2000" dirty="0" smtClean="0"/>
              <a:t>-Przyjazd na miejsce godzina 14:30</a:t>
            </a:r>
            <a:br>
              <a:rPr lang="pl-PL" sz="2000" dirty="0" smtClean="0"/>
            </a:br>
            <a:r>
              <a:rPr lang="pl-PL" sz="2000" dirty="0" smtClean="0"/>
              <a:t>-Zapoznanie się z opiekunem i regulaminem ośrodka </a:t>
            </a:r>
            <a:br>
              <a:rPr lang="pl-PL" sz="2000" dirty="0" smtClean="0"/>
            </a:br>
            <a:r>
              <a:rPr lang="pl-PL" sz="2000" dirty="0" smtClean="0"/>
              <a:t>-Zapoznanie się z przebiegiem stażu </a:t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5" name="Obraz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5408" y="2500306"/>
            <a:ext cx="4408592" cy="2928958"/>
          </a:xfrm>
          <a:prstGeom prst="rect">
            <a:avLst/>
          </a:prstGeom>
        </p:spPr>
      </p:pic>
      <p:pic>
        <p:nvPicPr>
          <p:cNvPr id="6" name="Obraz 5" descr="24169686_923466477803148_800202062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4953532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Praktyki-warsztat samochodowy -’’</a:t>
            </a:r>
            <a:r>
              <a:rPr lang="pl-PL" sz="3200" dirty="0"/>
              <a:t> </a:t>
            </a:r>
            <a:r>
              <a:rPr lang="pl-PL" sz="3200" b="1" dirty="0" smtClean="0"/>
              <a:t>VW </a:t>
            </a:r>
            <a:r>
              <a:rPr lang="pl-PL" sz="3200" b="1" dirty="0" err="1"/>
              <a:t>Strauch</a:t>
            </a:r>
            <a:r>
              <a:rPr lang="pl-PL" sz="3200" b="1" dirty="0"/>
              <a:t> </a:t>
            </a:r>
            <a:r>
              <a:rPr lang="pl-PL" sz="3200" b="1" dirty="0" err="1"/>
              <a:t>Herr</a:t>
            </a:r>
            <a:r>
              <a:rPr lang="pl-PL" sz="3200" b="1" dirty="0"/>
              <a:t> </a:t>
            </a:r>
            <a:r>
              <a:rPr lang="pl-PL" sz="3200" b="1" dirty="0" err="1"/>
              <a:t>Henning</a:t>
            </a:r>
            <a:r>
              <a:rPr lang="pl-PL" sz="3200" b="1" dirty="0"/>
              <a:t> </a:t>
            </a:r>
            <a:r>
              <a:rPr lang="pl-PL" sz="3200" b="1" dirty="0" err="1" smtClean="0"/>
              <a:t>Brendler</a:t>
            </a:r>
            <a:r>
              <a:rPr lang="pl-PL" sz="3200" b="1" dirty="0" smtClean="0"/>
              <a:t>’’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Mam na imię Damian. Swoje praktyki odbywałem w </a:t>
            </a:r>
            <a:r>
              <a:rPr lang="pl-PL" sz="2000" dirty="0" err="1" smtClean="0"/>
              <a:t>Schkeuditz</a:t>
            </a:r>
            <a:r>
              <a:rPr lang="pl-PL" sz="2000" dirty="0" smtClean="0"/>
              <a:t>, gdzie chodziłem na pieszo. Trwały one od poniedziałku do piątku od godziny 8.00-14.00. Na praktykach towarzyszyło mi siedem osób z mojej klasy o tym samym profilu. </a:t>
            </a:r>
            <a:endParaRPr lang="pl-PL" sz="2000" dirty="0"/>
          </a:p>
        </p:txBody>
      </p:sp>
      <p:pic>
        <p:nvPicPr>
          <p:cNvPr id="4" name="Obraz 3" descr="24135417_923466511136478_46801454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786058"/>
            <a:ext cx="4714908" cy="37861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Głównie zajmowałem się: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-Sprawdzeniem stanu technicznego samochodu</a:t>
            </a:r>
          </a:p>
          <a:p>
            <a:pPr>
              <a:buNone/>
            </a:pPr>
            <a:r>
              <a:rPr lang="pl-PL" sz="2000" dirty="0" smtClean="0"/>
              <a:t>-wymiana oleju , filtra oleju i powietrza </a:t>
            </a:r>
          </a:p>
          <a:p>
            <a:pPr>
              <a:buNone/>
            </a:pPr>
            <a:r>
              <a:rPr lang="pl-PL" sz="2000" dirty="0" smtClean="0"/>
              <a:t>-czyszczenie części m.in. tarcz hamulcowych , bębna hamulcowego , silniczka od wycieraczki  </a:t>
            </a:r>
            <a:endParaRPr lang="pl-PL" sz="2000" dirty="0"/>
          </a:p>
          <a:p>
            <a:pPr>
              <a:buNone/>
            </a:pPr>
            <a:r>
              <a:rPr lang="pl-PL" sz="2000" dirty="0" smtClean="0"/>
              <a:t>-podłączenie komputera usunięcie błędów i usterek </a:t>
            </a:r>
          </a:p>
          <a:p>
            <a:pPr>
              <a:buNone/>
            </a:pPr>
            <a:r>
              <a:rPr lang="pl-PL" sz="2000" dirty="0" smtClean="0"/>
              <a:t>-prace nad karoserią samochodu </a:t>
            </a:r>
            <a:endParaRPr lang="pl-PL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24133870_923467091136420_1020662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71750" cy="3786190"/>
          </a:xfrm>
          <a:prstGeom prst="rect">
            <a:avLst/>
          </a:prstGeom>
        </p:spPr>
      </p:pic>
      <p:pic>
        <p:nvPicPr>
          <p:cNvPr id="11" name="Obraz 10" descr="24135565_923467474469715_58075994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0"/>
            <a:ext cx="2571750" cy="3786190"/>
          </a:xfrm>
          <a:prstGeom prst="rect">
            <a:avLst/>
          </a:prstGeom>
        </p:spPr>
      </p:pic>
      <p:pic>
        <p:nvPicPr>
          <p:cNvPr id="12" name="Obraz 11" descr="24172292_923466487803147_164914983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0"/>
            <a:ext cx="2571750" cy="3786190"/>
          </a:xfrm>
          <a:prstGeom prst="rect">
            <a:avLst/>
          </a:prstGeom>
        </p:spPr>
      </p:pic>
      <p:pic>
        <p:nvPicPr>
          <p:cNvPr id="13" name="Obraz 12" descr="24169737_923466481136481_336442680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86190"/>
            <a:ext cx="9144000" cy="3071810"/>
          </a:xfrm>
          <a:prstGeom prst="rect">
            <a:avLst/>
          </a:prstGeom>
        </p:spPr>
      </p:pic>
      <p:pic>
        <p:nvPicPr>
          <p:cNvPr id="14" name="Obraz 13" descr="24171834_923467487803047_629398150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0"/>
            <a:ext cx="2000232" cy="37861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Wycieczki: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                          BERLIN i DREZNO</a:t>
            </a:r>
          </a:p>
          <a:p>
            <a:pPr>
              <a:buNone/>
            </a:pPr>
            <a:r>
              <a:rPr lang="pl-PL" dirty="0" smtClean="0"/>
              <a:t>-</a:t>
            </a:r>
            <a:r>
              <a:rPr lang="pl-PL" sz="2000" dirty="0" smtClean="0"/>
              <a:t>Mur Berliński</a:t>
            </a:r>
          </a:p>
          <a:p>
            <a:pPr>
              <a:buNone/>
            </a:pPr>
            <a:r>
              <a:rPr lang="pl-PL" sz="2000" dirty="0" smtClean="0"/>
              <a:t>-ambasada Wielkiej Brytanii </a:t>
            </a:r>
          </a:p>
          <a:p>
            <a:pPr>
              <a:buNone/>
            </a:pPr>
            <a:r>
              <a:rPr lang="pl-PL" sz="2000" dirty="0" smtClean="0"/>
              <a:t>-brama Brandenburska </a:t>
            </a:r>
          </a:p>
          <a:p>
            <a:pPr>
              <a:buNone/>
            </a:pPr>
            <a:r>
              <a:rPr lang="pl-PL" sz="2000" dirty="0" smtClean="0"/>
              <a:t>-opowieść o powstaniu dworca w Berlinie </a:t>
            </a:r>
          </a:p>
          <a:p>
            <a:pPr>
              <a:buNone/>
            </a:pPr>
            <a:r>
              <a:rPr lang="pl-PL" sz="2000" dirty="0" smtClean="0"/>
              <a:t>-pomniki pomordowanych Żydów</a:t>
            </a:r>
          </a:p>
          <a:p>
            <a:pPr>
              <a:buNone/>
            </a:pPr>
            <a:endParaRPr lang="pl-PL" sz="2000" dirty="0"/>
          </a:p>
          <a:p>
            <a:pPr>
              <a:buNone/>
            </a:pPr>
            <a:r>
              <a:rPr lang="pl-PL" sz="2000" dirty="0" smtClean="0"/>
              <a:t>-Zwinger</a:t>
            </a:r>
          </a:p>
          <a:p>
            <a:pPr>
              <a:buNone/>
            </a:pPr>
            <a:r>
              <a:rPr lang="pl-PL" sz="2000" dirty="0"/>
              <a:t>-</a:t>
            </a:r>
            <a:r>
              <a:rPr lang="pl-PL" sz="2000" dirty="0" smtClean="0"/>
              <a:t> </a:t>
            </a:r>
            <a:r>
              <a:rPr lang="pl-PL" sz="2000" dirty="0"/>
              <a:t>„Orszak książęcy” w Dreźnie</a:t>
            </a:r>
          </a:p>
          <a:p>
            <a:pPr>
              <a:buNone/>
            </a:pPr>
            <a:r>
              <a:rPr lang="pl-PL" sz="2000" dirty="0" smtClean="0"/>
              <a:t>-</a:t>
            </a:r>
            <a:br>
              <a:rPr lang="pl-PL" sz="2000" dirty="0" smtClean="0"/>
            </a:br>
            <a:endParaRPr lang="pl-PL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4167602_923467004469762_1667155446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0"/>
            <a:ext cx="4929190" cy="4500546"/>
          </a:xfrm>
          <a:prstGeom prst="rect">
            <a:avLst/>
          </a:prstGeom>
        </p:spPr>
      </p:pic>
      <p:pic>
        <p:nvPicPr>
          <p:cNvPr id="5" name="Obraz 4" descr="24172580_923467001136429_131135186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1530" y="-821530"/>
            <a:ext cx="2571750" cy="4214810"/>
          </a:xfrm>
          <a:prstGeom prst="rect">
            <a:avLst/>
          </a:prstGeom>
        </p:spPr>
      </p:pic>
      <p:pic>
        <p:nvPicPr>
          <p:cNvPr id="6" name="Obraz 5" descr="24197115_923466991136430_763784197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184" y="4500570"/>
            <a:ext cx="4196815" cy="2357430"/>
          </a:xfrm>
          <a:prstGeom prst="rect">
            <a:avLst/>
          </a:prstGeom>
        </p:spPr>
      </p:pic>
      <p:pic>
        <p:nvPicPr>
          <p:cNvPr id="7" name="Obraz 6" descr="24201066_923466957803100_53305366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69438"/>
            <a:ext cx="4929158" cy="2688562"/>
          </a:xfrm>
          <a:prstGeom prst="rect">
            <a:avLst/>
          </a:prstGeom>
        </p:spPr>
      </p:pic>
      <p:pic>
        <p:nvPicPr>
          <p:cNvPr id="8" name="Obraz 7" descr="24209587_923466967803099_1214627644_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14488"/>
            <a:ext cx="4214810" cy="23675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LIPSK</a:t>
            </a:r>
            <a:endParaRPr lang="pl-PL" dirty="0"/>
          </a:p>
        </p:txBody>
      </p:sp>
      <p:pic>
        <p:nvPicPr>
          <p:cNvPr id="4" name="Obraz 3" descr="24135647_923468711136258_1977990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71750" cy="4572000"/>
          </a:xfrm>
          <a:prstGeom prst="rect">
            <a:avLst/>
          </a:prstGeom>
        </p:spPr>
      </p:pic>
      <p:pic>
        <p:nvPicPr>
          <p:cNvPr id="5" name="Obraz 4" descr="24167590_923468714469591_1999410358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4818"/>
            <a:ext cx="4929190" cy="2643182"/>
          </a:xfrm>
          <a:prstGeom prst="rect">
            <a:avLst/>
          </a:prstGeom>
        </p:spPr>
      </p:pic>
      <p:pic>
        <p:nvPicPr>
          <p:cNvPr id="6" name="Obraz 5" descr="24169625_923468194469643_1837033842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218384"/>
            <a:ext cx="4699178" cy="2639616"/>
          </a:xfrm>
          <a:prstGeom prst="rect">
            <a:avLst/>
          </a:prstGeom>
        </p:spPr>
      </p:pic>
      <p:pic>
        <p:nvPicPr>
          <p:cNvPr id="7" name="Obraz 6" descr="24172525_923468197802976_1425143848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50" y="0"/>
            <a:ext cx="2571750" cy="4214818"/>
          </a:xfrm>
          <a:prstGeom prst="rect">
            <a:avLst/>
          </a:prstGeom>
        </p:spPr>
      </p:pic>
      <p:pic>
        <p:nvPicPr>
          <p:cNvPr id="8" name="Obraz 7" descr="24171752_923468201136309_1653282927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1143000"/>
            <a:ext cx="3929090" cy="32146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Czas wolny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Granie w siatkówkę </a:t>
            </a:r>
          </a:p>
          <a:p>
            <a:r>
              <a:rPr lang="pl-PL" sz="2000" dirty="0" smtClean="0"/>
              <a:t>Oglądanie meczy w siatkówkę przez </a:t>
            </a:r>
            <a:r>
              <a:rPr lang="pl-PL" sz="2000" dirty="0" err="1" smtClean="0"/>
              <a:t>internet</a:t>
            </a:r>
            <a:endParaRPr lang="pl-PL" sz="2000" dirty="0" smtClean="0"/>
          </a:p>
          <a:p>
            <a:r>
              <a:rPr lang="pl-PL" sz="2000" dirty="0" smtClean="0"/>
              <a:t>Wyjścia na dyskoteki</a:t>
            </a:r>
          </a:p>
          <a:p>
            <a:r>
              <a:rPr lang="pl-PL" sz="2000" dirty="0" smtClean="0"/>
              <a:t>Rozmowy ze znajomymi </a:t>
            </a:r>
          </a:p>
          <a:p>
            <a:r>
              <a:rPr lang="pl-PL" sz="2000" dirty="0" smtClean="0"/>
              <a:t>Granie w </a:t>
            </a:r>
            <a:r>
              <a:rPr lang="pl-PL" sz="2000" dirty="0" err="1" smtClean="0"/>
              <a:t>fife</a:t>
            </a:r>
            <a:r>
              <a:rPr lang="pl-PL" sz="2000" dirty="0" smtClean="0"/>
              <a:t> i </a:t>
            </a:r>
            <a:r>
              <a:rPr lang="pl-PL" sz="2000" dirty="0" err="1" smtClean="0"/>
              <a:t>bilarda</a:t>
            </a:r>
            <a:r>
              <a:rPr lang="pl-PL" sz="2000" dirty="0" smtClean="0"/>
              <a:t> </a:t>
            </a:r>
            <a:endParaRPr lang="pl-PL" sz="2000" dirty="0"/>
          </a:p>
        </p:txBody>
      </p:sp>
      <p:pic>
        <p:nvPicPr>
          <p:cNvPr id="4" name="Obraz 3" descr="24169544_923467531136376_1720233404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500438"/>
            <a:ext cx="5143504" cy="2889202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229</Words>
  <Application>Microsoft Office PowerPoint</Application>
  <PresentationFormat>Pokaz na ekranie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Motyw pakietu Office</vt:lpstr>
      <vt:lpstr>Hol</vt:lpstr>
      <vt:lpstr>,,Od Technika do Europejczyka. Nowe doświadczenia-większe możliwości’’     Projekt realizowany na zasadach PROGRAMU Erasmus + ze środków Europejskiego Funduszu, Programu Operacyjnego Wiedza Edukacja Rozwój (POWER)</vt:lpstr>
      <vt:lpstr>27.08.2017r.</vt:lpstr>
      <vt:lpstr>Praktyki-warsztat samochodowy -’’ VW Strauch Herr Henning Brendler’’</vt:lpstr>
      <vt:lpstr>Głównie zajmowałem się:</vt:lpstr>
      <vt:lpstr>Slajd 5</vt:lpstr>
      <vt:lpstr>Wycieczki:</vt:lpstr>
      <vt:lpstr>Slajd 7</vt:lpstr>
      <vt:lpstr>LIPSK</vt:lpstr>
      <vt:lpstr>Czas wolny 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,,Od Technika do Europejczyka. Nowe doświadczenia-większe możliwości’’     Projekt realizowany na zasadach PROGRAMU Erasmus + ze środków Europejskiego Funduszu, Programu Operacyjnego Wiedza Edukacja Rozwój (POWER)</dc:title>
  <dc:creator>Użytkownik systemu Windows</dc:creator>
  <cp:lastModifiedBy>Użytkownik systemu Windows</cp:lastModifiedBy>
  <cp:revision>10</cp:revision>
  <dcterms:created xsi:type="dcterms:W3CDTF">2017-12-03T17:12:01Z</dcterms:created>
  <dcterms:modified xsi:type="dcterms:W3CDTF">2017-12-03T18:43:24Z</dcterms:modified>
</cp:coreProperties>
</file>