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8" r:id="rId3"/>
    <p:sldId id="258" r:id="rId4"/>
    <p:sldId id="259" r:id="rId5"/>
    <p:sldId id="264" r:id="rId6"/>
    <p:sldId id="256" r:id="rId7"/>
    <p:sldId id="257" r:id="rId8"/>
    <p:sldId id="260" r:id="rId9"/>
    <p:sldId id="265" r:id="rId10"/>
    <p:sldId id="261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5" d="100"/>
          <a:sy n="8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1AB016-5430-468B-AF0C-14760188B148}" type="datetimeFigureOut">
              <a:rPr lang="pl-PL" smtClean="0"/>
              <a:pPr/>
              <a:t>2017-12-03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B94B50-D599-4DF6-8092-687687C2BE2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7854696" cy="1752600"/>
          </a:xfrm>
        </p:spPr>
        <p:txBody>
          <a:bodyPr/>
          <a:lstStyle/>
          <a:p>
            <a:pPr algn="ctr"/>
            <a:r>
              <a:rPr lang="pl-PL" sz="2800" i="1" dirty="0" smtClean="0">
                <a:solidFill>
                  <a:srgbClr val="FF0000"/>
                </a:solidFill>
              </a:rPr>
              <a:t>„Od Technika do Europejczyka. Nowe doświadczenia- większe możliwości”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256490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Praktyki zagraniczne w Schkeuditz 27.08.2017 – </a:t>
            </a:r>
            <a:r>
              <a:rPr lang="pl-PL" sz="3200" dirty="0" smtClean="0">
                <a:solidFill>
                  <a:schemeClr val="bg1"/>
                </a:solidFill>
              </a:rPr>
              <a:t>09.09.2017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Jakub Sowiński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Spędzanie wolnego czasu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Podczas wolnego czasu dużo odpoczywałem. </a:t>
            </a:r>
            <a:r>
              <a:rPr lang="pl-PL" dirty="0" smtClean="0">
                <a:solidFill>
                  <a:schemeClr val="bg1"/>
                </a:solidFill>
              </a:rPr>
              <a:t>Również chodziłem do klubu młodzieżowego pograć w bilard lub jeździłem do galerii w Lipsku.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Powrót do Polski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29969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 godzinach porannych dnia 9 września udaliśmy  się w drogę powrotną do Polski. 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Na miejsce dojechaliśmy w godzinach wieczornych ok.20.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Staż odbyty w Niemczech uważam za przydatne doświadczenie, które zaprocentuje w przyszłości.</a:t>
            </a: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Wyjazd na praktyki do Niemiec</a:t>
            </a:r>
            <a:endParaRPr lang="pl-PL" dirty="0"/>
          </a:p>
        </p:txBody>
      </p:sp>
      <p:pic>
        <p:nvPicPr>
          <p:cNvPr id="4" name="Obraz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087" y="2060848"/>
            <a:ext cx="7220549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Wycieczka - Lipsk</a:t>
            </a:r>
            <a:endParaRPr lang="pl-PL" dirty="0"/>
          </a:p>
        </p:txBody>
      </p:sp>
      <p:pic>
        <p:nvPicPr>
          <p:cNvPr id="4" name="Obraz 3" descr="IMG_20170828_10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778" y="1988840"/>
            <a:ext cx="2734221" cy="4869160"/>
          </a:xfrm>
          <a:prstGeom prst="rect">
            <a:avLst/>
          </a:prstGeom>
        </p:spPr>
      </p:pic>
      <p:pic>
        <p:nvPicPr>
          <p:cNvPr id="5" name="Obraz 4" descr="IMG_20170828_105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050154"/>
            <a:ext cx="2699791" cy="4807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Pierwszy tydzień praktyk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received_9193457848827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  <p:pic>
        <p:nvPicPr>
          <p:cNvPr id="5" name="Obraz 4" descr="received_9193458648827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8170"/>
            <a:ext cx="3419872" cy="4559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828800"/>
          </a:xfrm>
        </p:spPr>
        <p:txBody>
          <a:bodyPr/>
          <a:lstStyle/>
          <a:p>
            <a:r>
              <a:rPr lang="pl-PL" dirty="0" smtClean="0"/>
              <a:t>Pierwszy tydzień praktyk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-szkolenie BHP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-sprawdzanie stanu ogólnego Opla Vectry C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-naprawa Forda Fiesty (m.in. wymiana części, lakierowanie)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Wycieczka - Berlin</a:t>
            </a:r>
            <a:endParaRPr lang="pl-PL" dirty="0"/>
          </a:p>
        </p:txBody>
      </p:sp>
      <p:pic>
        <p:nvPicPr>
          <p:cNvPr id="4" name="Obraz 3" descr="received_9193458348827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24844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Wycieczka - Drezno</a:t>
            </a:r>
            <a:endParaRPr lang="pl-PL" dirty="0"/>
          </a:p>
        </p:txBody>
      </p:sp>
      <p:pic>
        <p:nvPicPr>
          <p:cNvPr id="4" name="Obraz 3" descr="received_9193459648827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21496"/>
            <a:ext cx="604867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Drugi tydzień praktyk</a:t>
            </a:r>
            <a:endParaRPr lang="pl-PL" dirty="0"/>
          </a:p>
        </p:txBody>
      </p:sp>
      <p:pic>
        <p:nvPicPr>
          <p:cNvPr id="6" name="Obraz 5" descr="received_91934600821606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24844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Drugi tydzień praktyk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-ogólna naprawa Renault Kangoo (m.in. wymiana hamulców i filtrów)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-naprawa komputerowa Mercedesa Vito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149</Words>
  <Application>Microsoft Office PowerPoint</Application>
  <PresentationFormat>Pokaz na ekranie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Slajd 1</vt:lpstr>
      <vt:lpstr>Wyjazd na praktyki do Niemiec</vt:lpstr>
      <vt:lpstr>Wycieczka - Lipsk</vt:lpstr>
      <vt:lpstr>Pierwszy tydzień praktyk</vt:lpstr>
      <vt:lpstr>Pierwszy tydzień praktyk</vt:lpstr>
      <vt:lpstr>Wycieczka - Berlin</vt:lpstr>
      <vt:lpstr>Wycieczka - Drezno</vt:lpstr>
      <vt:lpstr>Drugi tydzień praktyk</vt:lpstr>
      <vt:lpstr>Drugi tydzień praktyk </vt:lpstr>
      <vt:lpstr>Spędzanie wolnego czasu</vt:lpstr>
      <vt:lpstr>Powrót do Polski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Wyjazd na praktyki do Niemiec</dc:title>
  <dc:creator>Grażyna</dc:creator>
  <cp:lastModifiedBy>Grażyna</cp:lastModifiedBy>
  <cp:revision>10</cp:revision>
  <dcterms:created xsi:type="dcterms:W3CDTF">2017-12-03T11:52:58Z</dcterms:created>
  <dcterms:modified xsi:type="dcterms:W3CDTF">2017-12-03T18:25:55Z</dcterms:modified>
</cp:coreProperties>
</file>