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58" r:id="rId6"/>
    <p:sldId id="266" r:id="rId7"/>
    <p:sldId id="259" r:id="rId8"/>
    <p:sldId id="267" r:id="rId9"/>
    <p:sldId id="268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62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97E0-079E-4F6E-AE4A-05C8BF7FC4D2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5D52-6253-49C2-AC04-9C494698F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Vitalis-Niemcy</a:t>
            </a:r>
            <a:r>
              <a:rPr lang="pl-PL" dirty="0" smtClean="0"/>
              <a:t> 2017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Dominik Gwizdała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6 i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weekend zaplanowane były wyjazdy do Berlina (sobota) i Drezna (niedziela) zwiedziliśmy w tych miastach wiele ciekawych zabytków takich jak: Brama Brandenburska, Zamek (</a:t>
            </a:r>
            <a:r>
              <a:rPr lang="pl-PL" dirty="0" err="1" smtClean="0"/>
              <a:t>Dresdner</a:t>
            </a:r>
            <a:r>
              <a:rPr lang="pl-PL" dirty="0" smtClean="0"/>
              <a:t> </a:t>
            </a:r>
            <a:r>
              <a:rPr lang="pl-PL" dirty="0" err="1" smtClean="0"/>
              <a:t>Schloss</a:t>
            </a:r>
            <a:r>
              <a:rPr lang="pl-PL" dirty="0" smtClean="0"/>
              <a:t>), Katedrę Świętej Trójcy lub Bundestag.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209223_1386530268142114_128564709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77092"/>
            <a:ext cx="9153905" cy="51490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97245_1386530744808733_184404431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67577_1386530198142121_166634929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Dni 8-12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te dni zaplanowane były zajęcia praktyczne, ale tylko w 3 razy w ciągu tygodnia udało się je zorganizować we wtorek nie mogliśmy jechać na do miejsca pracy z powodu szczepień przeciw żółtaczce, a w czwartek zwiedzaliśmy fabrykę BMW. W poniedziałek, środę i piątek kontynuowaliśmy praktyki.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97376_1386530478142093_136663427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201002_1386530321475442_31253750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77092"/>
            <a:ext cx="9153905" cy="51490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69376_1386530408142100_36737838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77092"/>
            <a:ext cx="9153905" cy="51490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13 i 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sobotę mieliśmy czas wolny na przygotowanie się na jutrzejszy wyjazd, otrzymaliśmy certyfikaty i pożegnaliśmy się z opiekunkami.</a:t>
            </a:r>
          </a:p>
          <a:p>
            <a:r>
              <a:rPr lang="pl-PL" dirty="0" smtClean="0"/>
              <a:t>W niedziele mimo pewnych opóźnień naszego kierowcy wyjechaliśmy z ośrodka i wróciliśmy do Polski w zaplanowanym czasie. 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smtClean="0"/>
              <a:t>Koniec</a:t>
            </a:r>
            <a:endParaRPr lang="pl-PL" sz="66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2400320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r"/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Start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Dzień przyjazdu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Dzień 1</a:t>
            </a:r>
            <a:endParaRPr lang="pl-PL" dirty="0" smtClean="0"/>
          </a:p>
          <a:p>
            <a:r>
              <a:rPr lang="pl-PL" dirty="0" smtClean="0">
                <a:hlinkClick r:id="rId5" action="ppaction://hlinksldjump"/>
              </a:rPr>
              <a:t>Dni 2-5</a:t>
            </a:r>
            <a:endParaRPr lang="pl-PL" dirty="0" smtClean="0"/>
          </a:p>
          <a:p>
            <a:r>
              <a:rPr lang="pl-PL" dirty="0" smtClean="0">
                <a:hlinkClick r:id="rId6" action="ppaction://hlinksldjump"/>
              </a:rPr>
              <a:t>Dzień 6 i 7</a:t>
            </a:r>
            <a:endParaRPr lang="pl-PL" dirty="0" smtClean="0"/>
          </a:p>
          <a:p>
            <a:r>
              <a:rPr lang="pl-PL" dirty="0" smtClean="0">
                <a:hlinkClick r:id="rId7" action="ppaction://hlinksldjump"/>
              </a:rPr>
              <a:t>Dni 8-12</a:t>
            </a:r>
            <a:endParaRPr lang="pl-PL" dirty="0" smtClean="0"/>
          </a:p>
          <a:p>
            <a:r>
              <a:rPr lang="pl-PL" dirty="0" smtClean="0">
                <a:hlinkClick r:id="rId8" action="ppaction://hlinksldjump"/>
              </a:rPr>
              <a:t>Dzień 13 i 14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Przyjazdu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przyjeździe na miejsce zostaliśmy powitani przez opiekunkę i zakwaterowani w pokojach po około godzinie na rozpakowanie się opiekunka oprowadziła nas po ośrodku i poinformowała o zasadach panujących w nim.</a:t>
            </a:r>
          </a:p>
          <a:p>
            <a:r>
              <a:rPr lang="pl-PL" dirty="0" smtClean="0"/>
              <a:t>Potem aż do końca dnia mieliśmy czas na samodzielne jego zwiedzanie.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67516_1386530108142130_44747629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1000108"/>
            <a:ext cx="9153905" cy="512605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Wstaliśmy na zbiórkę wcześnie rano, by zdążyć na pociąg do </a:t>
            </a:r>
            <a:r>
              <a:rPr lang="pl-PL" dirty="0" smtClean="0"/>
              <a:t>Lipska, </a:t>
            </a:r>
            <a:r>
              <a:rPr lang="pl-PL" dirty="0" smtClean="0"/>
              <a:t>zwiedziliśmy miasto i jego zabytki </a:t>
            </a:r>
            <a:r>
              <a:rPr lang="pl-PL" dirty="0" smtClean="0"/>
              <a:t>oraz </a:t>
            </a:r>
            <a:r>
              <a:rPr lang="pl-PL" dirty="0" smtClean="0"/>
              <a:t>poznaliśmy drogę na zajęcia praktyczne po czym wróciliśmy do ośrodka.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4209209_1386530731475401_137272940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Dni 2-5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d wtorku do piątku jeździliśmy na zajęcia praktyczne w środę zapoznaliśmy się z miejscem pracy i poznaliśmy zaplanowane dla nas zadania.</a:t>
            </a:r>
          </a:p>
          <a:p>
            <a:r>
              <a:rPr lang="pl-PL" dirty="0" smtClean="0"/>
              <a:t>W następnych dniach rozpoczęliśmy pracę nad m.in. Własną stroną internetową. </a:t>
            </a:r>
          </a:p>
          <a:p>
            <a:pPr algn="r">
              <a:buNone/>
            </a:pPr>
            <a:r>
              <a:rPr lang="pl-PL" dirty="0" smtClean="0">
                <a:hlinkClick r:id="rId2" action="ppaction://hlinksldjump"/>
              </a:rPr>
              <a:t>Powrót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169492_1386530448142096_901872632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4201087_1386530121475462_164789082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928670"/>
            <a:ext cx="9239987" cy="519749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282</Words>
  <Application>Microsoft Office PowerPoint</Application>
  <PresentationFormat>Pokaz na ekranie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Vitalis-Niemcy 2017</vt:lpstr>
      <vt:lpstr>Spis Treści</vt:lpstr>
      <vt:lpstr>Dzień Przyjazdu</vt:lpstr>
      <vt:lpstr>Slajd 4</vt:lpstr>
      <vt:lpstr>Dzień 1</vt:lpstr>
      <vt:lpstr>Slajd 6</vt:lpstr>
      <vt:lpstr>Dni 2-5</vt:lpstr>
      <vt:lpstr>Slajd 8</vt:lpstr>
      <vt:lpstr>Slajd 9</vt:lpstr>
      <vt:lpstr>Dzień 6 i 7</vt:lpstr>
      <vt:lpstr>Slajd 11</vt:lpstr>
      <vt:lpstr>Slajd 12</vt:lpstr>
      <vt:lpstr>Slajd 13</vt:lpstr>
      <vt:lpstr>Dni 8-12</vt:lpstr>
      <vt:lpstr>Slajd 15</vt:lpstr>
      <vt:lpstr>Slajd 16</vt:lpstr>
      <vt:lpstr>Slajd 17</vt:lpstr>
      <vt:lpstr>Dzień 13 i 14</vt:lpstr>
      <vt:lpstr>Koniec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Vitalis-Niemcy 2017</dc:title>
  <dc:creator>ZSP Prabuty</dc:creator>
  <cp:lastModifiedBy>ZSP Prabuty</cp:lastModifiedBy>
  <cp:revision>10</cp:revision>
  <dcterms:created xsi:type="dcterms:W3CDTF">2017-11-28T08:24:57Z</dcterms:created>
  <dcterms:modified xsi:type="dcterms:W3CDTF">2017-11-28T10:50:20Z</dcterms:modified>
</cp:coreProperties>
</file>