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7" r:id="rId8"/>
    <p:sldId id="261" r:id="rId9"/>
    <p:sldId id="262" r:id="rId10"/>
    <p:sldId id="263" r:id="rId11"/>
    <p:sldId id="264" r:id="rId12"/>
    <p:sldId id="271" r:id="rId13"/>
    <p:sldId id="265" r:id="rId14"/>
    <p:sldId id="268" r:id="rId15"/>
    <p:sldId id="269" r:id="rId16"/>
    <p:sldId id="270" r:id="rId17"/>
    <p:sldId id="272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04101C1-5351-41AE-BCF5-E18579ABE129}">
          <p14:sldIdLst>
            <p14:sldId id="256"/>
            <p14:sldId id="266"/>
            <p14:sldId id="257"/>
            <p14:sldId id="258"/>
            <p14:sldId id="259"/>
            <p14:sldId id="260"/>
            <p14:sldId id="267"/>
            <p14:sldId id="261"/>
            <p14:sldId id="262"/>
            <p14:sldId id="263"/>
            <p14:sldId id="264"/>
            <p14:sldId id="271"/>
            <p14:sldId id="265"/>
            <p14:sldId id="268"/>
            <p14:sldId id="269"/>
            <p14:sldId id="270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41D1-3468-4DE9-9CD7-7A3FF0C88755}" type="datetimeFigureOut">
              <a:rPr lang="pl-PL" smtClean="0"/>
              <a:t>03.12.2017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727-9F46-41EB-ACDE-ED7717CC55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9219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41D1-3468-4DE9-9CD7-7A3FF0C88755}" type="datetimeFigureOut">
              <a:rPr lang="pl-PL" smtClean="0"/>
              <a:t>03.12.2017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727-9F46-41EB-ACDE-ED7717CC55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230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41D1-3468-4DE9-9CD7-7A3FF0C88755}" type="datetimeFigureOut">
              <a:rPr lang="pl-PL" smtClean="0"/>
              <a:t>03.12.2017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727-9F46-41EB-ACDE-ED7717CC55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15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41D1-3468-4DE9-9CD7-7A3FF0C88755}" type="datetimeFigureOut">
              <a:rPr lang="pl-PL" smtClean="0"/>
              <a:t>03.12.2017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727-9F46-41EB-ACDE-ED7717CC55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254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41D1-3468-4DE9-9CD7-7A3FF0C88755}" type="datetimeFigureOut">
              <a:rPr lang="pl-PL" smtClean="0"/>
              <a:t>03.12.2017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727-9F46-41EB-ACDE-ED7717CC55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166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41D1-3468-4DE9-9CD7-7A3FF0C88755}" type="datetimeFigureOut">
              <a:rPr lang="pl-PL" smtClean="0"/>
              <a:t>03.12.2017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727-9F46-41EB-ACDE-ED7717CC55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98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41D1-3468-4DE9-9CD7-7A3FF0C88755}" type="datetimeFigureOut">
              <a:rPr lang="pl-PL" smtClean="0"/>
              <a:t>03.12.2017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727-9F46-41EB-ACDE-ED7717CC55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320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41D1-3468-4DE9-9CD7-7A3FF0C88755}" type="datetimeFigureOut">
              <a:rPr lang="pl-PL" smtClean="0"/>
              <a:t>03.12.2017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727-9F46-41EB-ACDE-ED7717CC55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6919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41D1-3468-4DE9-9CD7-7A3FF0C88755}" type="datetimeFigureOut">
              <a:rPr lang="pl-PL" smtClean="0"/>
              <a:t>03.12.2017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727-9F46-41EB-ACDE-ED7717CC55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4079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41D1-3468-4DE9-9CD7-7A3FF0C88755}" type="datetimeFigureOut">
              <a:rPr lang="pl-PL" smtClean="0"/>
              <a:t>03.12.2017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727-9F46-41EB-ACDE-ED7717CC55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6072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41D1-3468-4DE9-9CD7-7A3FF0C88755}" type="datetimeFigureOut">
              <a:rPr lang="pl-PL" smtClean="0"/>
              <a:t>03.12.2017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24727-9F46-41EB-ACDE-ED7717CC55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268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041D1-3468-4DE9-9CD7-7A3FF0C88755}" type="datetimeFigureOut">
              <a:rPr lang="pl-PL" smtClean="0"/>
              <a:t>03.12.2017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24727-9F46-41EB-ACDE-ED7717CC55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939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116632"/>
            <a:ext cx="7772400" cy="1467594"/>
          </a:xfrm>
        </p:spPr>
        <p:txBody>
          <a:bodyPr/>
          <a:lstStyle/>
          <a:p>
            <a:r>
              <a:rPr lang="pl-PL" b="1" dirty="0" smtClean="0"/>
              <a:t>PRAKTYKI ZAGRANICZNE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87624" y="2132856"/>
            <a:ext cx="6544816" cy="3384376"/>
          </a:xfrm>
        </p:spPr>
        <p:txBody>
          <a:bodyPr>
            <a:normAutofit lnSpcReduction="10000"/>
          </a:bodyPr>
          <a:lstStyle/>
          <a:p>
            <a:r>
              <a:rPr lang="pl-PL" sz="4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Podczas dwutygodniowego pobytu w Niemczech odbyliśmy praktyki zawodowe i zwiedzaliśmy jedne z największych niemieckich miast</a:t>
            </a:r>
            <a:r>
              <a:rPr lang="pl-PL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pl-PL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05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9" y="645587"/>
            <a:ext cx="8057501" cy="604312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23527" y="0"/>
            <a:ext cx="8417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latin typeface="Cambria" panose="02040503050406030204" pitchFamily="18" charset="0"/>
              </a:rPr>
              <a:t>POMNIK OFIAR HOLOCAUSTU(</a:t>
            </a:r>
            <a:r>
              <a:rPr lang="pl-PL" sz="2000" dirty="0" err="1" smtClean="0">
                <a:latin typeface="Cambria" panose="02040503050406030204" pitchFamily="18" charset="0"/>
              </a:rPr>
              <a:t>Denkmal</a:t>
            </a:r>
            <a:r>
              <a:rPr lang="pl-PL" sz="2000" dirty="0" smtClean="0">
                <a:latin typeface="Cambria" panose="02040503050406030204" pitchFamily="18" charset="0"/>
              </a:rPr>
              <a:t> </a:t>
            </a:r>
            <a:r>
              <a:rPr lang="pl-PL" sz="2000" dirty="0" err="1" smtClean="0">
                <a:latin typeface="Cambria" panose="02040503050406030204" pitchFamily="18" charset="0"/>
              </a:rPr>
              <a:t>für</a:t>
            </a:r>
            <a:r>
              <a:rPr lang="pl-PL" sz="2000" dirty="0" smtClean="0">
                <a:latin typeface="Cambria" panose="02040503050406030204" pitchFamily="18" charset="0"/>
              </a:rPr>
              <a:t> </a:t>
            </a:r>
            <a:r>
              <a:rPr lang="pl-PL" sz="2000" dirty="0" err="1" smtClean="0">
                <a:latin typeface="Cambria" panose="02040503050406030204" pitchFamily="18" charset="0"/>
              </a:rPr>
              <a:t>die</a:t>
            </a:r>
            <a:r>
              <a:rPr lang="pl-PL" sz="2000" dirty="0" smtClean="0">
                <a:latin typeface="Cambria" panose="02040503050406030204" pitchFamily="18" charset="0"/>
              </a:rPr>
              <a:t> </a:t>
            </a:r>
            <a:r>
              <a:rPr lang="pl-PL" sz="2000" dirty="0" err="1" smtClean="0">
                <a:latin typeface="Cambria" panose="02040503050406030204" pitchFamily="18" charset="0"/>
              </a:rPr>
              <a:t>ermordeten</a:t>
            </a:r>
            <a:r>
              <a:rPr lang="pl-PL" sz="2000" dirty="0" smtClean="0">
                <a:latin typeface="Cambria" panose="02040503050406030204" pitchFamily="18" charset="0"/>
              </a:rPr>
              <a:t> </a:t>
            </a:r>
            <a:r>
              <a:rPr lang="pl-PL" sz="2000" dirty="0" err="1" smtClean="0">
                <a:latin typeface="Cambria" panose="02040503050406030204" pitchFamily="18" charset="0"/>
              </a:rPr>
              <a:t>Juden</a:t>
            </a:r>
            <a:r>
              <a:rPr lang="pl-PL" sz="2000" dirty="0" smtClean="0">
                <a:latin typeface="Cambria" panose="02040503050406030204" pitchFamily="18" charset="0"/>
              </a:rPr>
              <a:t> </a:t>
            </a:r>
            <a:r>
              <a:rPr lang="pl-PL" sz="2000" dirty="0" err="1" smtClean="0">
                <a:latin typeface="Cambria" panose="02040503050406030204" pitchFamily="18" charset="0"/>
              </a:rPr>
              <a:t>Europas</a:t>
            </a:r>
            <a:r>
              <a:rPr lang="pl-PL" sz="2000" dirty="0" smtClean="0">
                <a:latin typeface="Cambria" panose="02040503050406030204" pitchFamily="18" charset="0"/>
              </a:rPr>
              <a:t> , Holocaust-</a:t>
            </a:r>
            <a:r>
              <a:rPr lang="pl-PL" sz="2000" dirty="0" err="1" smtClean="0">
                <a:latin typeface="Cambria" panose="02040503050406030204" pitchFamily="18" charset="0"/>
              </a:rPr>
              <a:t>Mahnmal</a:t>
            </a:r>
            <a:r>
              <a:rPr lang="pl-PL" sz="2000" dirty="0" smtClean="0">
                <a:latin typeface="Cambria" panose="02040503050406030204" pitchFamily="18" charset="0"/>
              </a:rPr>
              <a:t>)</a:t>
            </a:r>
            <a:endParaRPr lang="pl-PL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83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88" y="870505"/>
            <a:ext cx="7863555" cy="5897666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54355" y="11663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latin typeface="Cambria" panose="02040503050406030204" pitchFamily="18" charset="0"/>
              </a:rPr>
              <a:t>POZOSTAŁOŚCI MURU BERLIŃSKIEGO</a:t>
            </a:r>
            <a:endParaRPr lang="pl-PL" sz="3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48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l-PL" b="1" dirty="0" smtClean="0"/>
              <a:t>MUZEUM TECHNIKI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3809397" cy="285704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24744"/>
            <a:ext cx="4299942" cy="573325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63" y="1124744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7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2000" r="-9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4455" y="188640"/>
            <a:ext cx="8229600" cy="1143000"/>
          </a:xfrm>
        </p:spPr>
        <p:txBody>
          <a:bodyPr/>
          <a:lstStyle/>
          <a:p>
            <a:r>
              <a:rPr lang="pl-PL" b="1" dirty="0" smtClean="0"/>
              <a:t>ZWIEDZANIE DREZNA</a:t>
            </a:r>
            <a:endParaRPr lang="pl-PL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20971" y="1340768"/>
            <a:ext cx="7920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latin typeface="Cambria" panose="02040503050406030204" pitchFamily="18" charset="0"/>
              </a:rPr>
              <a:t>Drezno– miasto we wschodnich Niemczech, na Pogórzu Zachodniosudeckim, stolica kraju związkowego Saksonia.</a:t>
            </a:r>
            <a:endParaRPr lang="pl-PL" sz="32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0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Cambria" panose="02040503050406030204" pitchFamily="18" charset="0"/>
              </a:rPr>
              <a:t>MALOWIDŁO ŚCIENNE „Orszak książęcy”</a:t>
            </a:r>
            <a:endParaRPr lang="pl-PL" dirty="0">
              <a:latin typeface="Cambria" panose="020405030504060302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7920880" cy="4963281"/>
          </a:xfrm>
        </p:spPr>
      </p:pic>
    </p:spTree>
    <p:extLst>
      <p:ext uri="{BB962C8B-B14F-4D97-AF65-F5344CB8AC3E}">
        <p14:creationId xmlns:p14="http://schemas.microsoft.com/office/powerpoint/2010/main" val="107878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883599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latin typeface="Cambria" panose="02040503050406030204" pitchFamily="18" charset="0"/>
              </a:rPr>
              <a:t>KOŚCIÓŁ MARII PANNY(</a:t>
            </a:r>
            <a:r>
              <a:rPr lang="pl-PL" sz="4000" dirty="0" err="1" smtClean="0">
                <a:latin typeface="Cambria" panose="02040503050406030204" pitchFamily="18" charset="0"/>
              </a:rPr>
              <a:t>Frauenkirche</a:t>
            </a:r>
            <a:r>
              <a:rPr lang="pl-PL" sz="4000" dirty="0" smtClean="0">
                <a:latin typeface="Cambria" panose="02040503050406030204" pitchFamily="18" charset="0"/>
              </a:rPr>
              <a:t>)</a:t>
            </a:r>
            <a:endParaRPr lang="pl-PL" sz="4000" dirty="0">
              <a:latin typeface="Cambria" panose="020405030504060302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920879" cy="5848516"/>
          </a:xfrm>
        </p:spPr>
      </p:pic>
    </p:spTree>
    <p:extLst>
      <p:ext uri="{BB962C8B-B14F-4D97-AF65-F5344CB8AC3E}">
        <p14:creationId xmlns:p14="http://schemas.microsoft.com/office/powerpoint/2010/main" val="366015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Cambria" panose="02040503050406030204" pitchFamily="18" charset="0"/>
              </a:rPr>
              <a:t>ZWINGER</a:t>
            </a:r>
            <a:endParaRPr lang="pl-PL" dirty="0">
              <a:latin typeface="Cambria" panose="020405030504060302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80728"/>
            <a:ext cx="7848872" cy="5721499"/>
          </a:xfrm>
        </p:spPr>
      </p:pic>
    </p:spTree>
    <p:extLst>
      <p:ext uri="{BB962C8B-B14F-4D97-AF65-F5344CB8AC3E}">
        <p14:creationId xmlns:p14="http://schemas.microsoft.com/office/powerpoint/2010/main" val="106124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ZAKOŃCZENIE PROJEKTU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r>
              <a:rPr lang="pl-PL" dirty="0" smtClean="0"/>
              <a:t>Pobyt zakończył się rozdaniem świadectw uczestnictwa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5869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pl-PL" b="1" dirty="0" smtClean="0"/>
              <a:t>PRAKTYKI TYDZIEŃ 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3600" dirty="0" smtClean="0">
                <a:latin typeface="Cambria" panose="02040503050406030204" pitchFamily="18" charset="0"/>
              </a:rPr>
              <a:t>PRZYPOMNIENIE WIADOMOŚCI  Z HTML I CSS: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3600" dirty="0" smtClean="0">
                <a:latin typeface="Cambria" panose="02040503050406030204" pitchFamily="18" charset="0"/>
              </a:rPr>
              <a:t>Podstawowe znaczniki: </a:t>
            </a:r>
            <a:r>
              <a:rPr lang="pl-PL" sz="3600" dirty="0" err="1" smtClean="0">
                <a:latin typeface="Cambria" panose="02040503050406030204" pitchFamily="18" charset="0"/>
              </a:rPr>
              <a:t>text</a:t>
            </a:r>
            <a:r>
              <a:rPr lang="pl-PL" sz="3600" dirty="0" smtClean="0">
                <a:latin typeface="Cambria" panose="02040503050406030204" pitchFamily="18" charset="0"/>
              </a:rPr>
              <a:t>, image, </a:t>
            </a:r>
            <a:r>
              <a:rPr lang="pl-PL" sz="3600" dirty="0" err="1" smtClean="0">
                <a:latin typeface="Cambria" panose="02040503050406030204" pitchFamily="18" charset="0"/>
              </a:rPr>
              <a:t>links</a:t>
            </a:r>
            <a:endParaRPr lang="pl-PL" sz="3600" dirty="0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3600" dirty="0" smtClean="0">
                <a:latin typeface="Cambria" panose="02040503050406030204" pitchFamily="18" charset="0"/>
              </a:rPr>
              <a:t>Grupowanie elementów: div, </a:t>
            </a:r>
            <a:r>
              <a:rPr lang="pl-PL" sz="3600" dirty="0" err="1" smtClean="0">
                <a:latin typeface="Cambria" panose="02040503050406030204" pitchFamily="18" charset="0"/>
              </a:rPr>
              <a:t>span</a:t>
            </a:r>
            <a:endParaRPr lang="pl-PL" sz="3600" dirty="0" smtClean="0">
              <a:latin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3600" dirty="0" smtClean="0">
                <a:latin typeface="Cambria" panose="02040503050406030204" pitchFamily="18" charset="0"/>
              </a:rPr>
              <a:t>CSS id i klasy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3600" dirty="0" smtClean="0">
                <a:latin typeface="Cambria" panose="02040503050406030204" pitchFamily="18" charset="0"/>
              </a:rPr>
              <a:t>Pozycjonowanie absolutne w CSS</a:t>
            </a:r>
            <a:endParaRPr lang="pl-PL" sz="3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7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ZWIEDZANIE LIPSKA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 smtClean="0">
                <a:latin typeface="Cambria" panose="02040503050406030204" pitchFamily="18" charset="0"/>
              </a:rPr>
              <a:t>Lipsk– miasto na prawach powiatu, najliczniejszy ośrodek Saksonii i drugi po Berlinie w Niemczech wschodnich. Tam odbywały się nasze praktyki w zawodzie informatyka.</a:t>
            </a:r>
            <a:endParaRPr lang="pl-PL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371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5043"/>
            <a:ext cx="8136663" cy="6102497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827584" y="4026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atin typeface="Cambria" panose="02040503050406030204" pitchFamily="18" charset="0"/>
              </a:rPr>
              <a:t>COMMERZBANK</a:t>
            </a:r>
            <a:endParaRPr lang="pl-PL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206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69" y="594792"/>
            <a:ext cx="8316416" cy="623731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83568" y="116632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Cambria" panose="02040503050406030204" pitchFamily="18" charset="0"/>
              </a:rPr>
              <a:t>POMNIK JOHANNA WOLFGANGA GOETHE’GO</a:t>
            </a:r>
            <a:endParaRPr lang="pl-PL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6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601023"/>
            <a:ext cx="4803998" cy="625676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74692" y="77804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atin typeface="Cambria" panose="02040503050406030204" pitchFamily="18" charset="0"/>
              </a:rPr>
              <a:t>KOŚCIÓŁ ŚW. TOMASZA (</a:t>
            </a:r>
            <a:r>
              <a:rPr lang="pl-PL" sz="2800" dirty="0" err="1" smtClean="0">
                <a:latin typeface="Cambria" panose="02040503050406030204" pitchFamily="18" charset="0"/>
              </a:rPr>
              <a:t>Thomaskirche</a:t>
            </a:r>
            <a:r>
              <a:rPr lang="pl-PL" sz="2800" dirty="0" smtClean="0">
                <a:latin typeface="Cambria" panose="02040503050406030204" pitchFamily="18" charset="0"/>
              </a:rPr>
              <a:t>)</a:t>
            </a:r>
            <a:endParaRPr lang="pl-PL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51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PRAKTYKI TYDZIEN 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 dirty="0" smtClean="0">
                <a:latin typeface="Cambria" panose="02040503050406030204" pitchFamily="18" charset="0"/>
              </a:rPr>
              <a:t>PRACA NAD STRONĄ INTERNETOWĄ Z WYKORZYSTANIEM JAVASCRIPT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>
                <a:latin typeface="Cambria" panose="02040503050406030204" pitchFamily="18" charset="0"/>
              </a:rPr>
              <a:t>LEKCJA NA TEMAT PROJEKTOWANIA SIECI KOMPUTEROWYCH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 smtClean="0">
                <a:latin typeface="Cambria" panose="02040503050406030204" pitchFamily="18" charset="0"/>
              </a:rPr>
              <a:t>PROJEKT SIECI KOMPUTEROWEJ W PROGRAMIE </a:t>
            </a:r>
            <a:endParaRPr lang="pl-PL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9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t="-1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ZWIEDZANIE BERLINA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b="1" dirty="0" smtClean="0">
                <a:latin typeface="Cambria" panose="02040503050406030204" pitchFamily="18" charset="0"/>
              </a:rPr>
              <a:t>Berlin – stolica, największe miasto Niemiec. Jest drugim miastem w Unii Europejskiej pod względem liczby mieszkańców</a:t>
            </a:r>
            <a:endParaRPr lang="pl-PL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40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5" y="523219"/>
            <a:ext cx="8181577" cy="613618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395536" y="0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>
                <a:latin typeface="Cambria" panose="02040503050406030204" pitchFamily="18" charset="0"/>
              </a:rPr>
              <a:t>B</a:t>
            </a:r>
            <a:r>
              <a:rPr lang="pl-PL" sz="2800" dirty="0" smtClean="0">
                <a:latin typeface="Cambria" panose="02040503050406030204" pitchFamily="18" charset="0"/>
              </a:rPr>
              <a:t>RAMA</a:t>
            </a:r>
            <a:r>
              <a:rPr lang="sv-SE" sz="2800" dirty="0" smtClean="0">
                <a:latin typeface="Cambria" panose="02040503050406030204" pitchFamily="18" charset="0"/>
              </a:rPr>
              <a:t> B</a:t>
            </a:r>
            <a:r>
              <a:rPr lang="pl-PL" sz="2800" dirty="0" smtClean="0">
                <a:latin typeface="Cambria" panose="02040503050406030204" pitchFamily="18" charset="0"/>
              </a:rPr>
              <a:t>RANDENBURSKA</a:t>
            </a:r>
            <a:r>
              <a:rPr lang="sv-SE" sz="2800" dirty="0" smtClean="0">
                <a:latin typeface="Cambria" panose="02040503050406030204" pitchFamily="18" charset="0"/>
              </a:rPr>
              <a:t> (Brandenburger Tor)</a:t>
            </a:r>
            <a:endParaRPr lang="pl-PL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49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</TotalTime>
  <Words>193</Words>
  <Application>Microsoft Office PowerPoint</Application>
  <PresentationFormat>Pokaz na ekranie (4:3)</PresentationFormat>
  <Paragraphs>30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PRAKTYKI ZAGRANICZNE</vt:lpstr>
      <vt:lpstr>PRAKTYKI TYDZIEŃ I</vt:lpstr>
      <vt:lpstr>ZWIEDZANIE LIPSKA</vt:lpstr>
      <vt:lpstr>Prezentacja programu PowerPoint</vt:lpstr>
      <vt:lpstr>Prezentacja programu PowerPoint</vt:lpstr>
      <vt:lpstr>Prezentacja programu PowerPoint</vt:lpstr>
      <vt:lpstr>PRAKTYKI TYDZIEN II</vt:lpstr>
      <vt:lpstr>ZWIEDZANIE BERLINA</vt:lpstr>
      <vt:lpstr>Prezentacja programu PowerPoint</vt:lpstr>
      <vt:lpstr>Prezentacja programu PowerPoint</vt:lpstr>
      <vt:lpstr>Prezentacja programu PowerPoint</vt:lpstr>
      <vt:lpstr>MUZEUM TECHNIKI</vt:lpstr>
      <vt:lpstr>ZWIEDZANIE DREZNA</vt:lpstr>
      <vt:lpstr>MALOWIDŁO ŚCIENNE „Orszak książęcy”</vt:lpstr>
      <vt:lpstr>KOŚCIÓŁ MARII PANNY(Frauenkirche)</vt:lpstr>
      <vt:lpstr>ZWINGER</vt:lpstr>
      <vt:lpstr>ZAKOŃCZENIE PROJEKTU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Asia i Pitu</dc:creator>
  <cp:lastModifiedBy>Asia i Pitu</cp:lastModifiedBy>
  <cp:revision>16</cp:revision>
  <dcterms:created xsi:type="dcterms:W3CDTF">2017-12-03T16:16:04Z</dcterms:created>
  <dcterms:modified xsi:type="dcterms:W3CDTF">2017-12-03T20:30:10Z</dcterms:modified>
</cp:coreProperties>
</file>