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59" r:id="rId12"/>
    <p:sldId id="26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iusiasrusia@gmail.com" initials="a" lastIdx="2" clrIdx="0">
    <p:extLst>
      <p:ext uri="{19B8F6BF-5375-455C-9EA6-DF929625EA0E}">
        <p15:presenceInfo xmlns:p15="http://schemas.microsoft.com/office/powerpoint/2012/main" userId="559456e921ccb6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commentAuthors" Target="commentAuthors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05T15:15:20.710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05T15:17:41.867" idx="2">
    <p:pos x="6190" y="25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12.jpeg" /><Relationship Id="rId4" Type="http://schemas.openxmlformats.org/officeDocument/2006/relationships/image" Target="../media/image11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6571A5-BBAF-A640-B42F-CE7EA610A2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/>
              <a:t>Niemcy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7604D66-2CA3-C04F-BA6C-3C83010547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/>
              <a:t>Anna Czerwińska</a:t>
            </a:r>
          </a:p>
        </p:txBody>
      </p:sp>
    </p:spTree>
    <p:extLst>
      <p:ext uri="{BB962C8B-B14F-4D97-AF65-F5344CB8AC3E}">
        <p14:creationId xmlns:p14="http://schemas.microsoft.com/office/powerpoint/2010/main" val="3733329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0EC9F7-B43A-F948-A1AB-3CFCFB5C2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45B6C9C9-DC60-244F-A993-FC2DF87FE5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4031" y="141684"/>
            <a:ext cx="8796338" cy="6597253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FE13508-77A4-AF4F-A697-0C7A57F05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9764" y="1964530"/>
            <a:ext cx="4447786" cy="3581401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0095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5FCFAD-E484-BF42-A74B-175932D3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BA6C81EE-1D11-8E4F-8FFE-755B866BE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074" y="273843"/>
            <a:ext cx="8350252" cy="626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1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CC28D6-25EE-EC4A-8535-FCB3D38E5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BB96CF5F-E556-3B4A-A1D5-F667C1545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499" y="226217"/>
            <a:ext cx="8407401" cy="630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28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80967B-F8B5-D648-8702-FCF2FD933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31" y="367080"/>
            <a:ext cx="4702967" cy="5955140"/>
          </a:xfrm>
        </p:spPr>
        <p:txBody>
          <a:bodyPr anchor="ctr"/>
          <a:lstStyle/>
          <a:p>
            <a:pPr algn="ctr"/>
            <a:r>
              <a:rPr lang="pl-PL" b="1"/>
              <a:t>Podczas wyjazdu edukacyjnego do Niemiec nauczyliśmy się wiele i dużo zwiedziliśmy.</a:t>
            </a:r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4AD4B1E4-04FD-BD44-96BB-AA97E1CC6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6902" y="248016"/>
            <a:ext cx="4886051" cy="651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3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57F979-999C-6241-8D10-3EA005997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338B417-DA5C-EF4C-8472-D9CAB4574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921" y="285750"/>
            <a:ext cx="8514557" cy="638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57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4199E-BB53-A94E-B95C-2FBC4E43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F371BFA6-554B-7A4C-B792-052C58180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1" y="190501"/>
            <a:ext cx="4795838" cy="6394450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57FE415B-16EF-A04E-89DF-21FB015AA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682" y="190501"/>
            <a:ext cx="4795837" cy="63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5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60D217-12AA-D144-9817-A590FEF2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0888A6D5-C610-2D4B-9C4D-8F1BCFB96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48" b="18520"/>
          <a:stretch/>
        </p:blipFill>
        <p:spPr>
          <a:xfrm>
            <a:off x="1226344" y="174426"/>
            <a:ext cx="9891712" cy="64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03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D5CF6B-D8BD-0644-BAAE-26C52226B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BE1BB2B-7BCB-DA40-807E-09399B909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312" y="250030"/>
            <a:ext cx="4814888" cy="6419851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ED9DD805-E28A-2F4D-BE7E-61AB50830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038" y="250029"/>
            <a:ext cx="4814888" cy="64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A6B271-F007-5445-8021-1D68083C8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23D408E7-8B2C-A442-BB21-65FFC3ADA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750" y="190499"/>
            <a:ext cx="8724900" cy="654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28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7CCA6B-A726-7047-AB91-FCEE0E842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1E026BCB-D8EF-8047-9328-714979600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47" y="95251"/>
            <a:ext cx="4818944" cy="3614208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CBBFC1CB-BBDD-3D44-A366-E2F8C79C8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42" y="2830975"/>
            <a:ext cx="5369367" cy="4027025"/>
          </a:xfrm>
          <a:prstGeom prst="rect">
            <a:avLst/>
          </a:prstGeom>
        </p:spPr>
      </p:pic>
      <p:pic>
        <p:nvPicPr>
          <p:cNvPr id="16" name="Obraz 16">
            <a:extLst>
              <a:ext uri="{FF2B5EF4-FFF2-40B4-BE49-F238E27FC236}">
                <a16:creationId xmlns:a16="http://schemas.microsoft.com/office/drawing/2014/main" id="{62150D37-3CE0-F44F-A533-645D40FADB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684442" y="111920"/>
            <a:ext cx="4448175" cy="3336131"/>
          </a:xfrm>
          <a:prstGeom prst="rect">
            <a:avLst/>
          </a:prstGeom>
        </p:spPr>
      </p:pic>
      <p:pic>
        <p:nvPicPr>
          <p:cNvPr id="18" name="Obraz 18">
            <a:extLst>
              <a:ext uri="{FF2B5EF4-FFF2-40B4-BE49-F238E27FC236}">
                <a16:creationId xmlns:a16="http://schemas.microsoft.com/office/drawing/2014/main" id="{ECAA2E2E-0649-8C40-97A3-84C98C12C3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57721" y="2830975"/>
            <a:ext cx="5178988" cy="402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1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D9A60D-06CD-D549-B1D0-BBFD030C7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E1C0F6FA-A82F-454E-AE4A-40DC6CD95D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4625" y="302947"/>
            <a:ext cx="4810125" cy="6413500"/>
          </a:xfrm>
          <a:prstGeom prst="rect">
            <a:avLst/>
          </a:prstGeom>
        </p:spPr>
      </p:pic>
      <p:pic>
        <p:nvPicPr>
          <p:cNvPr id="9" name="Obraz 9">
            <a:extLst>
              <a:ext uri="{FF2B5EF4-FFF2-40B4-BE49-F238E27FC236}">
                <a16:creationId xmlns:a16="http://schemas.microsoft.com/office/drawing/2014/main" id="{56826E44-ABCC-A143-ADF9-1D03CAF5C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143" y="302947"/>
            <a:ext cx="4759326" cy="6345768"/>
          </a:xfrm>
          <a:prstGeom prst="rect">
            <a:avLst/>
          </a:prstGeom>
        </p:spPr>
      </p:pic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1574A7C1-D7EE-524A-8F85-87A739E163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1349316"/>
      </p:ext>
    </p:extLst>
  </p:cSld>
  <p:clrMapOvr>
    <a:masterClrMapping/>
  </p:clrMapOvr>
</p:sld>
</file>

<file path=ppt/theme/theme1.xml><?xml version="1.0" encoding="utf-8"?>
<a:theme xmlns:a="http://schemas.openxmlformats.org/drawingml/2006/main" name="TF10001025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025" id="{F9915BBD-9749-466F-995C-8C8D6A938EC0}" vid="{CF1D1A65-FC75-42D2-B7EF-D2991382DC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12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TF10001025</vt:lpstr>
      <vt:lpstr>Niemcy</vt:lpstr>
      <vt:lpstr>Podczas wyjazdu edukacyjnego do Niemiec nauczyliśmy się wiele i dużo zwiedziliśmy.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Niemcy</dc:title>
  <cp:revision>1</cp:revision>
  <dcterms:modified xsi:type="dcterms:W3CDTF">2017-12-05T15:48:47Z</dcterms:modified>
</cp:coreProperties>
</file>