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Shape 3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Shape 3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Shape 3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Shape 3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Shape 3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Shape 3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Shape 11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Shape 1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Shape 14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Shape 15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Shape 17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Shape 18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Shape 19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Shape 23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Shape 24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Shape 29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Shape 30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Shape 3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Shape 33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Shape 34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Shape 35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Shape 36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Shape 37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Shape 38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Shape 39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Shape 40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Shape 46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pl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Shape 142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Shape 143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Shape 144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Shape 145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Shape 146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Shape 147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Shape 148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Shape 149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Shape 150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Shape 15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Shape 152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Shape 153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Shape 154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Shape 155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Shape 156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Shape 157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Shape 158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Shape 159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Shape 160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Shape 16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Shape 162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Shape 163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Shape 164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Shape 165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Shape 166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Shape 167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Shape 170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Shape 172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Shape 173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Shape 174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Shape 175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Shape 176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Shape 177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Shape 178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Shape 179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Shape 180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Shape 18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Shape 182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Shape 183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Shape 184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Shape 185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Shape 186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Shape 187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Shape 188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Shape 189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Shape 190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Shape 19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Shape 192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Shape 193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Shape 194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Shape 195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Shape 196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Shape 197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Shape 198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Shape 199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Shape 200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Shape 20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Shape 202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Shape 203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Shape 204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Shape 205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Shape 206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Shape 207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Shape 208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Shape 209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Shape 210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Shape 2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Shape 212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Shape 213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Shape 214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Shape 215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Shape 216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Shape 217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Shape 218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Shape 219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Shape 220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Shape 22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Shape 222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Shape 223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Shape 224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Shape 225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Shape 226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Shape 227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Shape 228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Shape 229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Shape 230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Shape 23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Shape 232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Shape 233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Shape 234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Shape 235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Shape 236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Shape 237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Shape 238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Shape 239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Shape 240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Shape 24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Shape 242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Shape 243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Shape 244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Shape 245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Shape 246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Shape 247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Shape 248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Shape 249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Shape 250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Shape 25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Shape 252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Shape 253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Shape 254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Shape 255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Shape 256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Shape 257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Shape 258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Shape 259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Shape 260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Shape 26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Shape 262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Shape 263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Shape 264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Shape 265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Shape 266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Shape 267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Shape 268"/>
          <p:cNvSpPr txBox="1"/>
          <p:nvPr>
            <p:ph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Shape 27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pl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pl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Shape 50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Shape 51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Shape 52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Shape 5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Shape 54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Shape 55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Shape 56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Shape 57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Shape 58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Shape 59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Shape 60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Shape 61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Shape 62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Shape 6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Shape 64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Shape 67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Shape 70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Shape 71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Shape 72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Shape 7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Shape 75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Shape 76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Shape 77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Shape 78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Shape 80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Shape 82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pl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Shape 8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Shape 8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Shape 8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pl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Shape 93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Shape 9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pl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Shape 101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Shape 10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pl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Shape 10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Shape 109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111" name="Shape 1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pl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Shape 113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Shape 114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Shape 115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Shape 116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Shape 117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Shape 11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Shape 119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Shape 120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Shape 121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Shape 122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Shape 123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Shape 124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Shape 125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pl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Shape 128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Shape 12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Shape 131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132" name="Shape 132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Shape 133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pl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Shape 136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Shape 13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Shape 139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pl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buNone/>
            </a:pPr>
            <a:fld id="{00000000-1234-1234-1234-123412341234}" type="slidenum">
              <a:rPr lang="pl"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type="ctrTitle"/>
          </p:nvPr>
        </p:nvSpPr>
        <p:spPr>
          <a:xfrm>
            <a:off x="419425" y="305200"/>
            <a:ext cx="8520600" cy="1212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pl" sz="3000">
                <a:solidFill>
                  <a:srgbClr val="1155CC"/>
                </a:solidFill>
              </a:rPr>
              <a:t>‘’Od Technika do Europejczyka.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pl" sz="3000">
                <a:solidFill>
                  <a:srgbClr val="1155CC"/>
                </a:solidFill>
              </a:rPr>
              <a:t>Nowe doświadczenia-większe możliwości”</a:t>
            </a:r>
          </a:p>
        </p:txBody>
      </p:sp>
      <p:sp>
        <p:nvSpPr>
          <p:cNvPr id="278" name="Shape 278"/>
          <p:cNvSpPr txBox="1"/>
          <p:nvPr>
            <p:ph idx="1" type="subTitle"/>
          </p:nvPr>
        </p:nvSpPr>
        <p:spPr>
          <a:xfrm>
            <a:off x="518175" y="2010725"/>
            <a:ext cx="8520600" cy="2755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i="1" lang="pl" sz="3000">
                <a:solidFill>
                  <a:srgbClr val="741B47"/>
                </a:solidFill>
              </a:rPr>
              <a:t>Niemcy 2017 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indent="0" lvl="0" marL="0" algn="r">
              <a:spcBef>
                <a:spcPts val="0"/>
              </a:spcBef>
              <a:buNone/>
            </a:pPr>
            <a:r>
              <a:rPr lang="pl" sz="2400">
                <a:solidFill>
                  <a:srgbClr val="000000"/>
                </a:solidFill>
              </a:rPr>
              <a:t>Alicja Lewandowska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1" name="Shape 341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42" name="Shape 3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200" y="0"/>
            <a:ext cx="8078803" cy="5008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8" name="Shape 348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49" name="Shape 3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325" y="0"/>
            <a:ext cx="855455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5" name="Shape 355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56" name="Shape 3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225" y="0"/>
            <a:ext cx="846477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2" name="Shape 362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63" name="Shape 3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500" y="0"/>
            <a:ext cx="767484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type="title"/>
          </p:nvPr>
        </p:nvSpPr>
        <p:spPr>
          <a:xfrm>
            <a:off x="1151200" y="437000"/>
            <a:ext cx="7030500" cy="1546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pl" sz="2400">
                <a:solidFill>
                  <a:srgbClr val="1155CC"/>
                </a:solidFill>
              </a:rPr>
              <a:t>Nasza praca polegała na wykonaniu w każdy dzień tych samych czynności.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pl" sz="2400">
                <a:solidFill>
                  <a:srgbClr val="1155CC"/>
                </a:solidFill>
              </a:rPr>
              <a:t>Czas pracy: 6h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pl" sz="2400">
                <a:solidFill>
                  <a:srgbClr val="1155CC"/>
                </a:solidFill>
              </a:rPr>
              <a:t>Dojazd do Halle Messe pociągiem i autobusem.</a:t>
            </a:r>
          </a:p>
        </p:txBody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1276875" y="2286300"/>
            <a:ext cx="7030500" cy="2541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pl"/>
              <a:t>1. </a:t>
            </a:r>
            <a:r>
              <a:rPr lang="pl"/>
              <a:t>Mycie regałów.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pl"/>
              <a:t>2. Układanie towaru na półkach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pl"/>
              <a:t>3. Korzystanie z maszyny do prasowania papieru.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pl"/>
              <a:t>4. Jazda wózkiem paletowym.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pl"/>
              <a:t>5. Noszenie ciężkich worków z ziemniakami.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pl"/>
              <a:t>6. Noszenie skrzynek z pustymi butelkami.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type="title"/>
          </p:nvPr>
        </p:nvSpPr>
        <p:spPr>
          <a:xfrm>
            <a:off x="1214025" y="203600"/>
            <a:ext cx="7030500" cy="622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pl"/>
              <a:t>Zdjęcia charakteryzujące naszą pracę:</a:t>
            </a:r>
          </a:p>
        </p:txBody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933550" y="1068200"/>
            <a:ext cx="7400700" cy="3868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91" name="Shape 2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3550" y="1175900"/>
            <a:ext cx="3240502" cy="3761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Shape 2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2625" y="1175900"/>
            <a:ext cx="3065324" cy="3815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type="title"/>
          </p:nvPr>
        </p:nvSpPr>
        <p:spPr>
          <a:xfrm>
            <a:off x="3069950" y="68950"/>
            <a:ext cx="29487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x="3069950" y="1119350"/>
            <a:ext cx="3042900" cy="3620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99" name="Shape 2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5400" y="68950"/>
            <a:ext cx="2893199" cy="4856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type="title"/>
          </p:nvPr>
        </p:nvSpPr>
        <p:spPr>
          <a:xfrm>
            <a:off x="1303800" y="598575"/>
            <a:ext cx="69096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619350" y="583500"/>
            <a:ext cx="7634100" cy="3976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06" name="Shape 3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150" y="598575"/>
            <a:ext cx="3725198" cy="4401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Shape 3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4125" y="598575"/>
            <a:ext cx="3393099" cy="4401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>
            <p:ph type="title"/>
          </p:nvPr>
        </p:nvSpPr>
        <p:spPr>
          <a:xfrm>
            <a:off x="1303800" y="598575"/>
            <a:ext cx="56619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3" name="Shape 313"/>
          <p:cNvSpPr txBox="1"/>
          <p:nvPr>
            <p:ph idx="1" type="body"/>
          </p:nvPr>
        </p:nvSpPr>
        <p:spPr>
          <a:xfrm>
            <a:off x="1303800" y="1990050"/>
            <a:ext cx="5850300" cy="2541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14" name="Shape 3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050" y="80800"/>
            <a:ext cx="725295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type="title"/>
          </p:nvPr>
        </p:nvSpPr>
        <p:spPr>
          <a:xfrm>
            <a:off x="3125400" y="598575"/>
            <a:ext cx="28932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x="2647975" y="1990050"/>
            <a:ext cx="3608400" cy="2541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21" name="Shape 3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8050" y="0"/>
            <a:ext cx="3608526" cy="5143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/>
          <p:nvPr>
            <p:ph type="title"/>
          </p:nvPr>
        </p:nvSpPr>
        <p:spPr>
          <a:xfrm>
            <a:off x="1606775" y="62825"/>
            <a:ext cx="5924400" cy="1149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pl" sz="2400">
                <a:solidFill>
                  <a:srgbClr val="351C75"/>
                </a:solidFill>
              </a:rPr>
              <a:t>W weekendy jeździliśmy na wycieczki.</a:t>
            </a:r>
          </a:p>
          <a:p>
            <a:pPr indent="0" lvl="0" marL="0" algn="ctr">
              <a:spcBef>
                <a:spcPts val="0"/>
              </a:spcBef>
              <a:buNone/>
            </a:pPr>
            <a:r>
              <a:rPr lang="pl" sz="2400">
                <a:solidFill>
                  <a:srgbClr val="351C75"/>
                </a:solidFill>
              </a:rPr>
              <a:t>Pogoda w tym czasie nam dopisywała.</a:t>
            </a:r>
          </a:p>
          <a:p>
            <a:pPr indent="0" lvl="0" marL="0" algn="ctr">
              <a:spcBef>
                <a:spcPts val="0"/>
              </a:spcBef>
              <a:buNone/>
            </a:pPr>
            <a:r>
              <a:rPr lang="pl" sz="2400">
                <a:solidFill>
                  <a:srgbClr val="351C75"/>
                </a:solidFill>
              </a:rPr>
              <a:t>Zwiedziliśmy Drezno i Berlin :) </a:t>
            </a:r>
          </a:p>
        </p:txBody>
      </p:sp>
      <p:sp>
        <p:nvSpPr>
          <p:cNvPr id="327" name="Shape 327"/>
          <p:cNvSpPr txBox="1"/>
          <p:nvPr>
            <p:ph idx="1" type="body"/>
          </p:nvPr>
        </p:nvSpPr>
        <p:spPr>
          <a:xfrm>
            <a:off x="3258450" y="1328525"/>
            <a:ext cx="2961300" cy="3761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28" name="Shape 3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8425" y="1274650"/>
            <a:ext cx="2961299" cy="3761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4" name="Shape 33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35" name="Shape 3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125" y="412925"/>
            <a:ext cx="7432495" cy="4227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