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7"/>
  </p:notesMasterIdLst>
  <p:sldIdLst>
    <p:sldId id="256" r:id="rId2"/>
    <p:sldId id="257" r:id="rId3"/>
    <p:sldId id="262" r:id="rId4"/>
    <p:sldId id="269" r:id="rId5"/>
    <p:sldId id="259" r:id="rId6"/>
    <p:sldId id="260" r:id="rId7"/>
    <p:sldId id="261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71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52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9" d="100"/>
          <a:sy n="49" d="100"/>
        </p:scale>
        <p:origin x="2730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2E2E7-98ED-4E9E-9770-4F16417995E0}" type="datetimeFigureOut">
              <a:rPr lang="pl-PL" smtClean="0"/>
              <a:pPr/>
              <a:t>2017-12-07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8C261-EC81-47A4-9A57-96D05FA3927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6416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BF51-139C-4F23-8245-E5A66905A2FB}" type="datetimeFigureOut">
              <a:rPr lang="pl-PL" smtClean="0"/>
              <a:pPr/>
              <a:t>2017-12-07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CCB4-1FC8-4DF9-A18B-F5453D977C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85381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BF51-139C-4F23-8245-E5A66905A2FB}" type="datetimeFigureOut">
              <a:rPr lang="pl-PL" smtClean="0"/>
              <a:pPr/>
              <a:t>2017-12-07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CCB4-1FC8-4DF9-A18B-F5453D977C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4902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0717BF51-139C-4F23-8245-E5A66905A2FB}" type="datetimeFigureOut">
              <a:rPr lang="pl-PL" smtClean="0"/>
              <a:pPr/>
              <a:t>2017-12-07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0A6CCB4-1FC8-4DF9-A18B-F5453D977C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5690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BF51-139C-4F23-8245-E5A66905A2FB}" type="datetimeFigureOut">
              <a:rPr lang="pl-PL" smtClean="0"/>
              <a:pPr/>
              <a:t>2017-12-07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CCB4-1FC8-4DF9-A18B-F5453D977C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5413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17BF51-139C-4F23-8245-E5A66905A2FB}" type="datetimeFigureOut">
              <a:rPr lang="pl-PL" smtClean="0"/>
              <a:pPr/>
              <a:t>2017-12-07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A6CCB4-1FC8-4DF9-A18B-F5453D977C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71995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BF51-139C-4F23-8245-E5A66905A2FB}" type="datetimeFigureOut">
              <a:rPr lang="pl-PL" smtClean="0"/>
              <a:pPr/>
              <a:t>2017-12-07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CCB4-1FC8-4DF9-A18B-F5453D977C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0096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BF51-139C-4F23-8245-E5A66905A2FB}" type="datetimeFigureOut">
              <a:rPr lang="pl-PL" smtClean="0"/>
              <a:pPr/>
              <a:t>2017-12-07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CCB4-1FC8-4DF9-A18B-F5453D977C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1619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BF51-139C-4F23-8245-E5A66905A2FB}" type="datetimeFigureOut">
              <a:rPr lang="pl-PL" smtClean="0"/>
              <a:pPr/>
              <a:t>2017-12-07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CCB4-1FC8-4DF9-A18B-F5453D977C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3966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BF51-139C-4F23-8245-E5A66905A2FB}" type="datetimeFigureOut">
              <a:rPr lang="pl-PL" smtClean="0"/>
              <a:pPr/>
              <a:t>2017-12-07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CCB4-1FC8-4DF9-A18B-F5453D977C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3581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BF51-139C-4F23-8245-E5A66905A2FB}" type="datetimeFigureOut">
              <a:rPr lang="pl-PL" smtClean="0"/>
              <a:pPr/>
              <a:t>2017-12-07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CCB4-1FC8-4DF9-A18B-F5453D977C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8123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BF51-139C-4F23-8245-E5A66905A2FB}" type="datetimeFigureOut">
              <a:rPr lang="pl-PL" smtClean="0"/>
              <a:pPr/>
              <a:t>2017-12-07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CCB4-1FC8-4DF9-A18B-F5453D977C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0360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717BF51-139C-4F23-8245-E5A66905A2FB}" type="datetimeFigureOut">
              <a:rPr lang="pl-PL" smtClean="0"/>
              <a:pPr/>
              <a:t>2017-12-07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0A6CCB4-1FC8-4DF9-A18B-F5453D977C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74275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60812"/>
            <a:ext cx="7446651" cy="1801504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3723325" y="4203511"/>
            <a:ext cx="8218848" cy="2363513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00CCFF"/>
                </a:solidFill>
              </a:rPr>
              <a:t>„Od Technika do Europejczyka. Nowe doświadczenia- większe możliwości”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0604" y="2060812"/>
            <a:ext cx="2761396" cy="183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6167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9293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Drezno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817620"/>
            <a:ext cx="4053840" cy="304038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3840" y="1792936"/>
            <a:ext cx="3798798" cy="506506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2638" y="1792936"/>
            <a:ext cx="4339362" cy="506506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92936"/>
            <a:ext cx="4053840" cy="273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10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9293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Fabryka bmw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01035"/>
            <a:ext cx="12192000" cy="505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46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Czas Wolny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Poza praktykami i wycieczkami mieliśmy także czas wolny , w którym:</a:t>
            </a:r>
          </a:p>
          <a:p>
            <a:pPr lvl="1"/>
            <a:r>
              <a:rPr lang="pl-PL" dirty="0" smtClean="0"/>
              <a:t>mogliśmy np. Iść np. na zakupy , siłownię… .</a:t>
            </a:r>
          </a:p>
          <a:p>
            <a:pPr lvl="1"/>
            <a:r>
              <a:rPr lang="pl-PL" dirty="0" smtClean="0"/>
              <a:t>Spędzać go w klubie , grając w </a:t>
            </a:r>
            <a:r>
              <a:rPr lang="pl-PL" dirty="0" err="1" smtClean="0"/>
              <a:t>bilarda</a:t>
            </a:r>
            <a:r>
              <a:rPr lang="pl-PL" dirty="0" smtClean="0"/>
              <a:t> lub </a:t>
            </a:r>
            <a:r>
              <a:rPr lang="pl-PL" dirty="0" err="1" smtClean="0"/>
              <a:t>fife</a:t>
            </a:r>
            <a:r>
              <a:rPr lang="pl-PL" dirty="0" smtClean="0"/>
              <a:t> lub po prostu na integracji z </a:t>
            </a:r>
            <a:r>
              <a:rPr lang="pl-PL" dirty="0" smtClean="0"/>
              <a:t>klasą</a:t>
            </a:r>
          </a:p>
          <a:p>
            <a:pPr lvl="1"/>
            <a:r>
              <a:rPr lang="pl-PL" dirty="0" smtClean="0"/>
              <a:t>Aktywnie spędzać na graniu w Piłkę Siatkową  </a:t>
            </a:r>
            <a:endParaRPr lang="pl-PL" dirty="0" smtClean="0"/>
          </a:p>
          <a:p>
            <a:pPr lvl="1"/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63889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9293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792936"/>
            <a:ext cx="6753419" cy="506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3418" y="4477413"/>
            <a:ext cx="5438582" cy="2290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3418" y="1792936"/>
            <a:ext cx="5438582" cy="2684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665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8817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pl-PL" dirty="0" smtClean="0"/>
              <a:t>Powrót  do DOMU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Po spędzonych dwóch tygodniach w  Ośrodku i odbywaniu praktyk nadszedł czas powrócić do domu . W Piątek rozdano nam Certyfikaty .</a:t>
            </a:r>
          </a:p>
          <a:p>
            <a:r>
              <a:rPr lang="pl-PL" dirty="0" smtClean="0"/>
              <a:t>Powrót  do domu  odbył  się dnia 9 wrześnie , wyjazd  był około godziny  10:00 </a:t>
            </a:r>
          </a:p>
          <a:p>
            <a:r>
              <a:rPr lang="pl-PL" dirty="0" smtClean="0"/>
              <a:t>Po dojechaniu na miejsce w pierwszej kolejności przywitał nas Pan Andrzej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606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5106391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5118265"/>
            <a:ext cx="12192000" cy="173973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pl-PL" dirty="0" smtClean="0"/>
              <a:t>Prezentacje </a:t>
            </a:r>
            <a:r>
              <a:rPr lang="pl-PL" smtClean="0"/>
              <a:t>wykonał:</a:t>
            </a:r>
          </a:p>
          <a:p>
            <a:pPr algn="r"/>
            <a:r>
              <a:rPr lang="pl-PL" smtClean="0"/>
              <a:t>Michał </a:t>
            </a:r>
            <a:r>
              <a:rPr lang="pl-PL" dirty="0" smtClean="0"/>
              <a:t>Lewandowski 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0" y="-2"/>
            <a:ext cx="12192000" cy="6858001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3254" y="532075"/>
            <a:ext cx="9784080" cy="420624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Dnia 27.08.2017r.  rozpoczął się nasz pobyt w Niemczech . Wyjazd odbył się około godziny 4 . Po dojechaniu na miejsce przywitała,  i oprowadziła nas  Pani </a:t>
            </a:r>
            <a:r>
              <a:rPr lang="pl-PL" dirty="0" smtClean="0"/>
              <a:t> </a:t>
            </a:r>
            <a:r>
              <a:rPr lang="pl-PL" dirty="0" smtClean="0"/>
              <a:t>Małgorzata </a:t>
            </a:r>
            <a:r>
              <a:rPr lang="pl-PL" dirty="0" err="1" smtClean="0"/>
              <a:t>Worona</a:t>
            </a:r>
            <a:r>
              <a:rPr lang="pl-PL" dirty="0" smtClean="0"/>
              <a:t> . </a:t>
            </a:r>
            <a:r>
              <a:rPr lang="pl-PL" dirty="0" smtClean="0"/>
              <a:t>Po </a:t>
            </a:r>
            <a:r>
              <a:rPr lang="pl-PL" dirty="0" smtClean="0"/>
              <a:t>czym odbyło się zwiedzanie Lipska, oraz zapoznawanie z </a:t>
            </a:r>
            <a:r>
              <a:rPr lang="pl-PL" dirty="0" smtClean="0"/>
              <a:t>tamtejszym  </a:t>
            </a:r>
            <a:r>
              <a:rPr lang="pl-PL" dirty="0" smtClean="0"/>
              <a:t>rejonem.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62728"/>
            <a:ext cx="2625152" cy="3500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1998" y="3399812"/>
            <a:ext cx="2392128" cy="180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2788" y="5202161"/>
            <a:ext cx="2388422" cy="1586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5152" y="3438660"/>
            <a:ext cx="2471504" cy="1642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5152" y="5080665"/>
            <a:ext cx="2754169" cy="182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0704" y="3399812"/>
            <a:ext cx="4876800" cy="3563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6702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4083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LIPSK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7964" y="1840832"/>
            <a:ext cx="12184036" cy="501716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pl-PL" dirty="0" smtClean="0"/>
              <a:t>  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5840" y="2276007"/>
            <a:ext cx="2778644" cy="3704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2429" y="2278089"/>
            <a:ext cx="2826738" cy="3768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7112" y="2276007"/>
            <a:ext cx="2816589" cy="3755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744" y="2276007"/>
            <a:ext cx="2818151" cy="3757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966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7"/>
          <p:cNvSpPr>
            <a:spLocks noGrp="1"/>
          </p:cNvSpPr>
          <p:nvPr>
            <p:ph idx="1"/>
          </p:nvPr>
        </p:nvSpPr>
        <p:spPr>
          <a:xfrm>
            <a:off x="7964" y="0"/>
            <a:ext cx="12184036" cy="685799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pl-PL" dirty="0" smtClean="0"/>
              <a:t>  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2726" y="2758191"/>
            <a:ext cx="2962431" cy="3949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9476" y="176523"/>
            <a:ext cx="4288933" cy="3301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5725" y="1"/>
            <a:ext cx="2575990" cy="3583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33" y="3434653"/>
            <a:ext cx="2620288" cy="3423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4484" y="3478071"/>
            <a:ext cx="2538472" cy="3384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4847" y="3583681"/>
            <a:ext cx="2455738" cy="3274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1716" y="74514"/>
            <a:ext cx="2448870" cy="343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2636520" cy="347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513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Praktyki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67351" y="1836983"/>
            <a:ext cx="5403834" cy="4567462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rgbClr val="FFFF00"/>
                </a:solidFill>
              </a:rPr>
              <a:t>Praktyki odbywały się w godzinach 12-16 przez 2 tygodnie od Poniedziałku do Piątku 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7352" y="2782413"/>
            <a:ext cx="5434116" cy="40755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71" y="1827162"/>
            <a:ext cx="3565967" cy="242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72" y="4234815"/>
            <a:ext cx="3535680" cy="2651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1470" y="1836983"/>
            <a:ext cx="3159009" cy="2369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1469" y="4163419"/>
            <a:ext cx="3159010" cy="2694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8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" y="-14615"/>
            <a:ext cx="12192001" cy="201168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NA Praktykach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3907" y="2161582"/>
            <a:ext cx="9784080" cy="420624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W Trakcie pobytu w Niemczech i odbywania Stażu nauczyłem się wielu rzeczy, jak i przypomniałem  sobie zakres informacji z języka HTML oraz Kaskadowych Arkuszy Stylu.</a:t>
            </a:r>
          </a:p>
          <a:p>
            <a:pPr marL="0" indent="0">
              <a:buNone/>
            </a:pPr>
            <a:r>
              <a:rPr lang="pl-PL" dirty="0" smtClean="0"/>
              <a:t>Nauczyłem się: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smtClean="0"/>
              <a:t>Obsługi i instalacji systemu </a:t>
            </a:r>
            <a:r>
              <a:rPr lang="pl-PL" dirty="0" err="1" smtClean="0"/>
              <a:t>MacOS</a:t>
            </a:r>
            <a:endParaRPr lang="pl-PL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smtClean="0"/>
              <a:t>Podstaw Języka Java (w zakresie używania na stronach internetowych 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smtClean="0"/>
              <a:t> Projektowania Wirtualnej Sieci Komputerowej (w programie FILIUS)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l-PL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pl-PL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1334" y="0"/>
            <a:ext cx="3291888" cy="1982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9010" y="0"/>
            <a:ext cx="3062990" cy="1982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6823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Wycieczki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Oprócz praktyk i stażu , odbywaliśmy również kilka wycieczek.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l-PL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smtClean="0"/>
              <a:t>Pierwsza z nich odbyła się do Berlina , dnia 2 września(Sobota)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smtClean="0"/>
              <a:t>Druga do Drezna , dnia 3 września  (Niedziela)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smtClean="0"/>
              <a:t>Trzecia do Fabryki BMW w Lipsku ,dnia  7 września (Czwartek)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539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82626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Berlin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5" name="Podtytuł 14"/>
          <p:cNvSpPr>
            <a:spLocks noGrp="1"/>
          </p:cNvSpPr>
          <p:nvPr>
            <p:ph type="subTitle" idx="1"/>
          </p:nvPr>
        </p:nvSpPr>
        <p:spPr>
          <a:xfrm>
            <a:off x="586740" y="1826260"/>
            <a:ext cx="9144000" cy="503174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6290" y="1826260"/>
            <a:ext cx="3775710" cy="503428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28800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43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45720"/>
            <a:ext cx="12192000" cy="681228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1640" y="3017520"/>
            <a:ext cx="2880360" cy="384048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719"/>
            <a:ext cx="4251960" cy="304609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20388"/>
            <a:ext cx="4251963" cy="373761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1960" y="45720"/>
            <a:ext cx="3954780" cy="301752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1960" y="3063239"/>
            <a:ext cx="5059680" cy="379476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6740" y="45720"/>
            <a:ext cx="3985260" cy="29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46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ski">
  <a:themeElements>
    <a:clrScheme name="Paski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Paski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ski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C3935CB6-B0E3-44A7-AB37-996D901F73AB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TM03090430[[fn=Paski]]</Template>
  <TotalTime>148</TotalTime>
  <Words>288</Words>
  <Application>Microsoft Office PowerPoint</Application>
  <PresentationFormat>Niestandardowy</PresentationFormat>
  <Paragraphs>40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Paski</vt:lpstr>
      <vt:lpstr>„Od Technika do Europejczyka. Nowe doświadczenia- większe możliwości” </vt:lpstr>
      <vt:lpstr> </vt:lpstr>
      <vt:lpstr>LIPSK</vt:lpstr>
      <vt:lpstr>Slajd 4</vt:lpstr>
      <vt:lpstr>Praktyki </vt:lpstr>
      <vt:lpstr>NA Praktykach</vt:lpstr>
      <vt:lpstr>Wycieczki </vt:lpstr>
      <vt:lpstr>Berlin</vt:lpstr>
      <vt:lpstr>Slajd 9</vt:lpstr>
      <vt:lpstr>Drezno </vt:lpstr>
      <vt:lpstr>Fabryka bmw</vt:lpstr>
      <vt:lpstr>Czas Wolny</vt:lpstr>
      <vt:lpstr></vt:lpstr>
      <vt:lpstr>Powrót  do DOMU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„Od Technika do Europejczyka. Nowe doświadczenia- większe możliwości”</dc:title>
  <dc:creator>KOMP</dc:creator>
  <cp:lastModifiedBy>Operator</cp:lastModifiedBy>
  <cp:revision>17</cp:revision>
  <dcterms:created xsi:type="dcterms:W3CDTF">2017-12-05T19:15:33Z</dcterms:created>
  <dcterms:modified xsi:type="dcterms:W3CDTF">2017-12-07T06:29:49Z</dcterms:modified>
</cp:coreProperties>
</file>