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72" autoAdjust="0"/>
    <p:restoredTop sz="94660"/>
  </p:normalViewPr>
  <p:slideViewPr>
    <p:cSldViewPr>
      <p:cViewPr varScale="1">
        <p:scale>
          <a:sx n="88" d="100"/>
          <a:sy n="88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FC2D-CACB-47B4-8871-3D6F6FF75615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2D0A-0F86-4A75-9F57-892D2473E1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FC2D-CACB-47B4-8871-3D6F6FF75615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2D0A-0F86-4A75-9F57-892D2473E1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FC2D-CACB-47B4-8871-3D6F6FF75615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2D0A-0F86-4A75-9F57-892D2473E1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FC2D-CACB-47B4-8871-3D6F6FF75615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2D0A-0F86-4A75-9F57-892D2473E1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FC2D-CACB-47B4-8871-3D6F6FF75615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2D0A-0F86-4A75-9F57-892D2473E1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FC2D-CACB-47B4-8871-3D6F6FF75615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2D0A-0F86-4A75-9F57-892D2473E1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FC2D-CACB-47B4-8871-3D6F6FF75615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2D0A-0F86-4A75-9F57-892D2473E1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FC2D-CACB-47B4-8871-3D6F6FF75615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2D0A-0F86-4A75-9F57-892D2473E1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FC2D-CACB-47B4-8871-3D6F6FF75615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2D0A-0F86-4A75-9F57-892D2473E1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FC2D-CACB-47B4-8871-3D6F6FF75615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2D0A-0F86-4A75-9F57-892D2473E1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FC2D-CACB-47B4-8871-3D6F6FF75615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2D0A-0F86-4A75-9F57-892D2473E1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9FC2D-CACB-47B4-8871-3D6F6FF75615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62D0A-0F86-4A75-9F57-892D2473E1A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i="1" u="sng" dirty="0" smtClean="0"/>
              <a:t>Praktyki Zawodowe w Niemczech</a:t>
            </a:r>
            <a:endParaRPr lang="pl-PL" b="1" i="1" u="sng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chemeClr val="bg1"/>
                </a:solidFill>
              </a:rPr>
              <a:t>27 sierpnia- 9 września</a:t>
            </a:r>
            <a:endParaRPr lang="pl-PL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Podsumowanie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Projekt finansowany przez Erasmus +  dał mi wiele możliwości rozwojowych. Pozwolił na rozwinięcie moich umiejętności językowych. Umożliwił poszerzenie wiedzy którą zdobyliśmy w szkole zarówno teoretyczną jak i praktyczną. 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Informacje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Wyjazd z Prabut o godzinie 3.30.</a:t>
            </a:r>
          </a:p>
          <a:p>
            <a:r>
              <a:rPr lang="pl-PL" dirty="0" smtClean="0"/>
              <a:t>Zakwaterowanie w ośrodku </a:t>
            </a:r>
            <a:r>
              <a:rPr lang="pl-PL" dirty="0" err="1" smtClean="0"/>
              <a:t>Vitalis</a:t>
            </a:r>
            <a:r>
              <a:rPr lang="pl-PL" dirty="0" smtClean="0"/>
              <a:t> w </a:t>
            </a:r>
            <a:r>
              <a:rPr lang="pl-PL" dirty="0" err="1" smtClean="0"/>
              <a:t>Schkeuditz</a:t>
            </a:r>
            <a:r>
              <a:rPr lang="pl-PL" dirty="0" smtClean="0"/>
              <a:t>.</a:t>
            </a:r>
          </a:p>
          <a:p>
            <a:r>
              <a:rPr lang="pl-PL" dirty="0" smtClean="0"/>
              <a:t>Omówienie głównych zasad i ogólnego przebiegu odbywanego stażu.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Mam na Imię Kinga, mój staż odbywałam w sklepie Netto, który mieścił się w mieście Lipsk. Dojeżdżałam pociągiem z większą liczbą moich znajomych z klasy jednak zawsze towarzyszyła mi koleżanka Patrycja z którą odbywałam praktyki w jednym sklepie.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Moje Zadania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Rozkładanie towaru z palet na półki</a:t>
            </a:r>
          </a:p>
          <a:p>
            <a:r>
              <a:rPr lang="pl-PL" dirty="0" smtClean="0"/>
              <a:t>Obsługiwanie maszyn np. papierniczych, czy segregacja butelek </a:t>
            </a:r>
          </a:p>
          <a:p>
            <a:r>
              <a:rPr lang="pl-PL" dirty="0" smtClean="0"/>
              <a:t>Utrzymywanie porządku na obszarze Sali sprzedażowej</a:t>
            </a:r>
          </a:p>
          <a:p>
            <a:r>
              <a:rPr lang="pl-PL" dirty="0" smtClean="0"/>
              <a:t>Naklejanie na produkty zabezpieczeń antykradzieżowych </a:t>
            </a:r>
          </a:p>
          <a:p>
            <a:r>
              <a:rPr lang="pl-PL" dirty="0" smtClean="0"/>
              <a:t>Porządkowanie produktów na półkach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Symbol zastępczy zawartości 7" descr="21849256_1602755763120116_29417839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2852"/>
            <a:ext cx="2714644" cy="3333798"/>
          </a:xfrm>
        </p:spPr>
      </p:pic>
      <p:pic>
        <p:nvPicPr>
          <p:cNvPr id="9" name="Obraz 8" descr="21850231_1602755899786769_209365724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642918"/>
            <a:ext cx="4143404" cy="5572164"/>
          </a:xfrm>
          <a:prstGeom prst="rect">
            <a:avLst/>
          </a:prstGeom>
        </p:spPr>
      </p:pic>
      <p:pic>
        <p:nvPicPr>
          <p:cNvPr id="10" name="Obraz 9" descr="21850546_1602755776453448_1082197655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500438"/>
            <a:ext cx="2357454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Wycieczki i czas wolny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Podczas pobytu, odbyły się dwie wycieczki do dwóch miast Drezna i Berlina. Zwiedziliśmy najsłynniejsze zabytki powyższych miejsc. Mieliśmy bardzo przyjemnego i miłego przewodnika zarówno w </a:t>
            </a:r>
            <a:r>
              <a:rPr lang="pl-PL" dirty="0" err="1" smtClean="0"/>
              <a:t>Dreznie</a:t>
            </a:r>
            <a:r>
              <a:rPr lang="pl-PL" dirty="0" smtClean="0"/>
              <a:t> jak i Berlinie który przedstawiał nam niewielką część historii architektury i kultury ważnych miejsc.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1903411_1602756436453382_88498709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2918"/>
            <a:ext cx="3571900" cy="4500594"/>
          </a:xfrm>
        </p:spPr>
      </p:pic>
      <p:pic>
        <p:nvPicPr>
          <p:cNvPr id="5" name="Obraz 4" descr="21850638_1602756406453385_197021415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28604"/>
            <a:ext cx="5300906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1905643_1602755649786794_77460119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357166"/>
            <a:ext cx="3394472" cy="4525963"/>
          </a:xfrm>
        </p:spPr>
      </p:pic>
      <p:pic>
        <p:nvPicPr>
          <p:cNvPr id="5" name="Obraz 4" descr="21905454_1602756056453420_38610854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071678"/>
            <a:ext cx="5239682" cy="3924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21903533_1602755939786765_112344156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3643290"/>
            <a:ext cx="3668707" cy="3214710"/>
          </a:xfrm>
        </p:spPr>
      </p:pic>
      <p:pic>
        <p:nvPicPr>
          <p:cNvPr id="5" name="Obraz 4" descr="21849391_1602756033120089_100156795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0"/>
            <a:ext cx="4864509" cy="3643314"/>
          </a:xfrm>
          <a:prstGeom prst="rect">
            <a:avLst/>
          </a:prstGeom>
        </p:spPr>
      </p:pic>
      <p:pic>
        <p:nvPicPr>
          <p:cNvPr id="6" name="Obraz 5" descr="21912843_1602756429786716_2059959839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214422"/>
            <a:ext cx="3143272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186</Words>
  <Application>Microsoft Office PowerPoint</Application>
  <PresentationFormat>Pokaz na ekranie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Praktyki Zawodowe w Niemczech</vt:lpstr>
      <vt:lpstr>Informacje</vt:lpstr>
      <vt:lpstr>Slajd 3</vt:lpstr>
      <vt:lpstr>Moje Zadania</vt:lpstr>
      <vt:lpstr>Slajd 5</vt:lpstr>
      <vt:lpstr>Wycieczki i czas wolny</vt:lpstr>
      <vt:lpstr>Slajd 7</vt:lpstr>
      <vt:lpstr>Slajd 8</vt:lpstr>
      <vt:lpstr>Slajd 9</vt:lpstr>
      <vt:lpstr>Podsumowanie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Praktyki Zawodowe w Niemczech</dc:title>
  <dc:creator>student</dc:creator>
  <cp:lastModifiedBy>student</cp:lastModifiedBy>
  <cp:revision>4</cp:revision>
  <dcterms:created xsi:type="dcterms:W3CDTF">2017-12-05T12:19:43Z</dcterms:created>
  <dcterms:modified xsi:type="dcterms:W3CDTF">2017-12-05T12:56:04Z</dcterms:modified>
</cp:coreProperties>
</file>