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78" r:id="rId14"/>
    <p:sldId id="269" r:id="rId15"/>
    <p:sldId id="268" r:id="rId16"/>
    <p:sldId id="274" r:id="rId17"/>
    <p:sldId id="275" r:id="rId18"/>
    <p:sldId id="281" r:id="rId19"/>
    <p:sldId id="277" r:id="rId20"/>
    <p:sldId id="279" r:id="rId21"/>
    <p:sldId id="280" r:id="rId22"/>
    <p:sldId id="276" r:id="rId23"/>
    <p:sldId id="271" r:id="rId24"/>
    <p:sldId id="270" r:id="rId25"/>
    <p:sldId id="272" r:id="rId26"/>
    <p:sldId id="273" r:id="rId27"/>
    <p:sldId id="283" r:id="rId28"/>
    <p:sldId id="287" r:id="rId29"/>
    <p:sldId id="285" r:id="rId30"/>
    <p:sldId id="286" r:id="rId31"/>
    <p:sldId id="289" r:id="rId32"/>
    <p:sldId id="291" r:id="rId33"/>
    <p:sldId id="290" r:id="rId34"/>
    <p:sldId id="292" r:id="rId35"/>
    <p:sldId id="293" r:id="rId36"/>
    <p:sldId id="294" r:id="rId37"/>
    <p:sldId id="299" r:id="rId38"/>
    <p:sldId id="296" r:id="rId39"/>
    <p:sldId id="297" r:id="rId40"/>
    <p:sldId id="298" r:id="rId41"/>
    <p:sldId id="300" r:id="rId42"/>
    <p:sldId id="305" r:id="rId43"/>
    <p:sldId id="301" r:id="rId44"/>
    <p:sldId id="302" r:id="rId45"/>
    <p:sldId id="303" r:id="rId46"/>
    <p:sldId id="304" r:id="rId4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90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86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20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961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287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146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613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99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557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390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980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A9DCA-30DA-441D-BF0B-FAE26E2E0EC1}" type="datetimeFigureOut">
              <a:rPr lang="pl-PL" smtClean="0"/>
              <a:t>2017-12-04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F79B3-5740-4A3F-898C-31F3AE48AA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91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1470025"/>
          </a:xfrm>
        </p:spPr>
        <p:txBody>
          <a:bodyPr/>
          <a:lstStyle/>
          <a:p>
            <a:r>
              <a:rPr lang="pl-PL" dirty="0" smtClean="0"/>
              <a:t>POBYT W NIEMCZECH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2852936"/>
            <a:ext cx="6400800" cy="17526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89" y="2132856"/>
            <a:ext cx="6408712" cy="39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4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Robienie porządków z terminami ważności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4708988" cy="453650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34" y="1412776"/>
            <a:ext cx="434346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Zgniatarka i zbieranie pustych kartonów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816424" cy="511256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18" y="1340768"/>
            <a:ext cx="43270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3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pl-PL" dirty="0" smtClean="0"/>
              <a:t>Dworzec w Lipsku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7138740" cy="5472608"/>
          </a:xfrm>
        </p:spPr>
      </p:pic>
    </p:spTree>
    <p:extLst>
      <p:ext uri="{BB962C8B-B14F-4D97-AF65-F5344CB8AC3E}">
        <p14:creationId xmlns:p14="http://schemas.microsoft.com/office/powerpoint/2010/main" val="5850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4664"/>
            <a:ext cx="5256584" cy="6103408"/>
          </a:xfrm>
        </p:spPr>
      </p:pic>
    </p:spTree>
    <p:extLst>
      <p:ext uri="{BB962C8B-B14F-4D97-AF65-F5344CB8AC3E}">
        <p14:creationId xmlns:p14="http://schemas.microsoft.com/office/powerpoint/2010/main" val="250542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pl-PL" dirty="0" smtClean="0"/>
              <a:t>Zwiedzanie Lipska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860580" cy="5145435"/>
          </a:xfrm>
        </p:spPr>
      </p:pic>
    </p:spTree>
    <p:extLst>
      <p:ext uri="{BB962C8B-B14F-4D97-AF65-F5344CB8AC3E}">
        <p14:creationId xmlns:p14="http://schemas.microsoft.com/office/powerpoint/2010/main" val="272701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6912768" cy="5400600"/>
          </a:xfrm>
        </p:spPr>
      </p:pic>
    </p:spTree>
    <p:extLst>
      <p:ext uri="{BB962C8B-B14F-4D97-AF65-F5344CB8AC3E}">
        <p14:creationId xmlns:p14="http://schemas.microsoft.com/office/powerpoint/2010/main" val="320779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64704"/>
            <a:ext cx="6466665" cy="5544616"/>
          </a:xfrm>
        </p:spPr>
      </p:pic>
    </p:spTree>
    <p:extLst>
      <p:ext uri="{BB962C8B-B14F-4D97-AF65-F5344CB8AC3E}">
        <p14:creationId xmlns:p14="http://schemas.microsoft.com/office/powerpoint/2010/main" val="13806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488831" cy="5760640"/>
          </a:xfrm>
        </p:spPr>
      </p:pic>
    </p:spTree>
    <p:extLst>
      <p:ext uri="{BB962C8B-B14F-4D97-AF65-F5344CB8AC3E}">
        <p14:creationId xmlns:p14="http://schemas.microsoft.com/office/powerpoint/2010/main" val="23231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20688"/>
            <a:ext cx="5328592" cy="5760640"/>
          </a:xfrm>
        </p:spPr>
      </p:pic>
    </p:spTree>
    <p:extLst>
      <p:ext uri="{BB962C8B-B14F-4D97-AF65-F5344CB8AC3E}">
        <p14:creationId xmlns:p14="http://schemas.microsoft.com/office/powerpoint/2010/main" val="10257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6672"/>
            <a:ext cx="5256584" cy="6192688"/>
          </a:xfrm>
        </p:spPr>
      </p:pic>
    </p:spTree>
    <p:extLst>
      <p:ext uri="{BB962C8B-B14F-4D97-AF65-F5344CB8AC3E}">
        <p14:creationId xmlns:p14="http://schemas.microsoft.com/office/powerpoint/2010/main" val="86448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Oto nasze pokoje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2" y="1340768"/>
            <a:ext cx="3685338" cy="4985792"/>
          </a:xfrm>
          <a:prstGeom prst="rect">
            <a:avLst/>
          </a:prstGeom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26" y="1340769"/>
            <a:ext cx="4919821" cy="4985792"/>
          </a:xfrm>
        </p:spPr>
      </p:pic>
    </p:spTree>
    <p:extLst>
      <p:ext uri="{BB962C8B-B14F-4D97-AF65-F5344CB8AC3E}">
        <p14:creationId xmlns:p14="http://schemas.microsoft.com/office/powerpoint/2010/main" val="174863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48680"/>
            <a:ext cx="5256584" cy="6048672"/>
          </a:xfrm>
        </p:spPr>
      </p:pic>
    </p:spTree>
    <p:extLst>
      <p:ext uri="{BB962C8B-B14F-4D97-AF65-F5344CB8AC3E}">
        <p14:creationId xmlns:p14="http://schemas.microsoft.com/office/powerpoint/2010/main" val="86303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92696"/>
            <a:ext cx="6192688" cy="5832648"/>
          </a:xfrm>
        </p:spPr>
      </p:pic>
    </p:spTree>
    <p:extLst>
      <p:ext uri="{BB962C8B-B14F-4D97-AF65-F5344CB8AC3E}">
        <p14:creationId xmlns:p14="http://schemas.microsoft.com/office/powerpoint/2010/main" val="3462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143000"/>
          </a:xfrm>
        </p:spPr>
        <p:txBody>
          <a:bodyPr/>
          <a:lstStyle/>
          <a:p>
            <a:r>
              <a:rPr lang="pl-PL" dirty="0" smtClean="0"/>
              <a:t>UNIWERSYTET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36712"/>
            <a:ext cx="6480720" cy="5865865"/>
          </a:xfrm>
        </p:spPr>
      </p:pic>
    </p:spTree>
    <p:extLst>
      <p:ext uri="{BB962C8B-B14F-4D97-AF65-F5344CB8AC3E}">
        <p14:creationId xmlns:p14="http://schemas.microsoft.com/office/powerpoint/2010/main" val="10061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Najwyższy wieżowiec , widok z 29 piętra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128792" cy="5423351"/>
          </a:xfrm>
        </p:spPr>
      </p:pic>
    </p:spTree>
    <p:extLst>
      <p:ext uri="{BB962C8B-B14F-4D97-AF65-F5344CB8AC3E}">
        <p14:creationId xmlns:p14="http://schemas.microsoft.com/office/powerpoint/2010/main" val="9254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20688"/>
            <a:ext cx="6768752" cy="5616624"/>
          </a:xfrm>
        </p:spPr>
      </p:pic>
    </p:spTree>
    <p:extLst>
      <p:ext uri="{BB962C8B-B14F-4D97-AF65-F5344CB8AC3E}">
        <p14:creationId xmlns:p14="http://schemas.microsoft.com/office/powerpoint/2010/main" val="34859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64704"/>
            <a:ext cx="6552728" cy="5328592"/>
          </a:xfrm>
        </p:spPr>
      </p:pic>
    </p:spTree>
    <p:extLst>
      <p:ext uri="{BB962C8B-B14F-4D97-AF65-F5344CB8AC3E}">
        <p14:creationId xmlns:p14="http://schemas.microsoft.com/office/powerpoint/2010/main" val="41637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CZAS NA ZAKUPY TEŻ SIĘ ZNALAZŁ !!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244622" cy="5433467"/>
          </a:xfrm>
        </p:spPr>
      </p:pic>
    </p:spTree>
    <p:extLst>
      <p:ext uri="{BB962C8B-B14F-4D97-AF65-F5344CB8AC3E}">
        <p14:creationId xmlns:p14="http://schemas.microsoft.com/office/powerpoint/2010/main" val="71897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WYCIECZKA DO BERLINA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617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pl-PL" dirty="0" smtClean="0"/>
              <a:t>DWORZEC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272807" cy="5760640"/>
          </a:xfrm>
        </p:spPr>
      </p:pic>
    </p:spTree>
    <p:extLst>
      <p:ext uri="{BB962C8B-B14F-4D97-AF65-F5344CB8AC3E}">
        <p14:creationId xmlns:p14="http://schemas.microsoft.com/office/powerpoint/2010/main" val="87717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ZWIEDZANIE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6337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55644"/>
            <a:ext cx="4608512" cy="452596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1442867"/>
            <a:ext cx="4253481" cy="452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35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5590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141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85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Bundestag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6860580" cy="5145435"/>
          </a:xfrm>
        </p:spPr>
      </p:pic>
    </p:spTree>
    <p:extLst>
      <p:ext uri="{BB962C8B-B14F-4D97-AF65-F5344CB8AC3E}">
        <p14:creationId xmlns:p14="http://schemas.microsoft.com/office/powerpoint/2010/main" val="1015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4057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brama brandenburska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55679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4961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Pomnik Pomordowanych Żydów Europy w Berlinie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8811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l-PL" dirty="0" smtClean="0"/>
              <a:t>MUZEUM TECHNIKI</a:t>
            </a:r>
            <a:endParaRPr lang="pl-PL" dirty="0"/>
          </a:p>
        </p:txBody>
      </p:sp>
      <p:pic>
        <p:nvPicPr>
          <p:cNvPr id="12" name="Symbol zastępczy zawartości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28075"/>
            <a:ext cx="5297636" cy="5815376"/>
          </a:xfrm>
        </p:spPr>
      </p:pic>
    </p:spTree>
    <p:extLst>
      <p:ext uri="{BB962C8B-B14F-4D97-AF65-F5344CB8AC3E}">
        <p14:creationId xmlns:p14="http://schemas.microsoft.com/office/powerpoint/2010/main" val="360382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DREZNO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6610681" cy="5246043"/>
          </a:xfrm>
        </p:spPr>
      </p:pic>
    </p:spTree>
    <p:extLst>
      <p:ext uri="{BB962C8B-B14F-4D97-AF65-F5344CB8AC3E}">
        <p14:creationId xmlns:p14="http://schemas.microsoft.com/office/powerpoint/2010/main" val="7627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Pałac Zwinger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68760"/>
            <a:ext cx="4758386" cy="5085184"/>
          </a:xfrm>
        </p:spPr>
      </p:pic>
    </p:spTree>
    <p:extLst>
      <p:ext uri="{BB962C8B-B14F-4D97-AF65-F5344CB8AC3E}">
        <p14:creationId xmlns:p14="http://schemas.microsoft.com/office/powerpoint/2010/main" val="14483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1585"/>
            <a:ext cx="5536239" cy="476641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08158"/>
            <a:ext cx="3347864" cy="48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29681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4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ZAMEK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14571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Panorama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7148612" cy="5361459"/>
          </a:xfrm>
        </p:spPr>
      </p:pic>
    </p:spTree>
    <p:extLst>
      <p:ext uri="{BB962C8B-B14F-4D97-AF65-F5344CB8AC3E}">
        <p14:creationId xmlns:p14="http://schemas.microsoft.com/office/powerpoint/2010/main" val="30526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393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854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388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24744"/>
            <a:ext cx="4968552" cy="5217443"/>
          </a:xfrm>
        </p:spPr>
      </p:pic>
    </p:spTree>
    <p:extLst>
      <p:ext uri="{BB962C8B-B14F-4D97-AF65-F5344CB8AC3E}">
        <p14:creationId xmlns:p14="http://schemas.microsoft.com/office/powerpoint/2010/main" val="348424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Daniele ubogaciły nasz pobyt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2"/>
            <a:ext cx="6538673" cy="5040560"/>
          </a:xfrm>
        </p:spPr>
      </p:pic>
    </p:spTree>
    <p:extLst>
      <p:ext uri="{BB962C8B-B14F-4D97-AF65-F5344CB8AC3E}">
        <p14:creationId xmlns:p14="http://schemas.microsoft.com/office/powerpoint/2010/main" val="33871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Widok po wyjściu z pociągu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624736" cy="5231120"/>
          </a:xfrm>
        </p:spPr>
      </p:pic>
    </p:spTree>
    <p:extLst>
      <p:ext uri="{BB962C8B-B14F-4D97-AF65-F5344CB8AC3E}">
        <p14:creationId xmlns:p14="http://schemas.microsoft.com/office/powerpoint/2010/main" val="32882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</a:t>
            </a:r>
            <a:r>
              <a:rPr lang="pl-PL" dirty="0" smtClean="0"/>
              <a:t>raktyki odbyte w NETTO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412776"/>
            <a:ext cx="6034617" cy="4896544"/>
          </a:xfrm>
        </p:spPr>
      </p:pic>
    </p:spTree>
    <p:extLst>
      <p:ext uri="{BB962C8B-B14F-4D97-AF65-F5344CB8AC3E}">
        <p14:creationId xmlns:p14="http://schemas.microsoft.com/office/powerpoint/2010/main" val="202092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729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</a:t>
            </a:r>
            <a:r>
              <a:rPr lang="pl-PL" dirty="0" smtClean="0"/>
              <a:t>zatnia na drobiazgi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6048672" cy="4680520"/>
          </a:xfrm>
        </p:spPr>
      </p:pic>
    </p:spTree>
    <p:extLst>
      <p:ext uri="{BB962C8B-B14F-4D97-AF65-F5344CB8AC3E}">
        <p14:creationId xmlns:p14="http://schemas.microsoft.com/office/powerpoint/2010/main" val="213359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73</Words>
  <Application>Microsoft Office PowerPoint</Application>
  <PresentationFormat>Pokaz na ekranie (4:3)</PresentationFormat>
  <Paragraphs>24</Paragraphs>
  <Slides>46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Motyw pakietu Office</vt:lpstr>
      <vt:lpstr>POBYT W NIEMCZECH</vt:lpstr>
      <vt:lpstr>Oto nasze pokoje</vt:lpstr>
      <vt:lpstr>Prezentacja programu PowerPoint</vt:lpstr>
      <vt:lpstr>Prezentacja programu PowerPoint</vt:lpstr>
      <vt:lpstr>Daniele ubogaciły nasz pobyt</vt:lpstr>
      <vt:lpstr>Widok po wyjściu z pociągu</vt:lpstr>
      <vt:lpstr>Praktyki odbyte w NETTO</vt:lpstr>
      <vt:lpstr>Prezentacja programu PowerPoint</vt:lpstr>
      <vt:lpstr>Szatnia na drobiazgi</vt:lpstr>
      <vt:lpstr>Robienie porządków z terminami ważności</vt:lpstr>
      <vt:lpstr>Zgniatarka i zbieranie pustych kartonów</vt:lpstr>
      <vt:lpstr>Dworzec w Lipsku</vt:lpstr>
      <vt:lpstr>Prezentacja programu PowerPoint</vt:lpstr>
      <vt:lpstr>Zwiedzanie Lipska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UNIWERSYTET </vt:lpstr>
      <vt:lpstr>Najwyższy wieżowiec , widok z 29 piętra</vt:lpstr>
      <vt:lpstr>Prezentacja programu PowerPoint</vt:lpstr>
      <vt:lpstr>Prezentacja programu PowerPoint</vt:lpstr>
      <vt:lpstr>CZAS NA ZAKUPY TEŻ SIĘ ZNALAZŁ !!</vt:lpstr>
      <vt:lpstr>WYCIECZKA DO BERLINA</vt:lpstr>
      <vt:lpstr>DWORZEC</vt:lpstr>
      <vt:lpstr>ZWIEDZANIE</vt:lpstr>
      <vt:lpstr>Prezentacja programu PowerPoint</vt:lpstr>
      <vt:lpstr>Prezentacja programu PowerPoint</vt:lpstr>
      <vt:lpstr>Prezentacja programu PowerPoint</vt:lpstr>
      <vt:lpstr>Bundestag</vt:lpstr>
      <vt:lpstr>Prezentacja programu PowerPoint</vt:lpstr>
      <vt:lpstr>brama brandenburska</vt:lpstr>
      <vt:lpstr>Pomnik Pomordowanych Żydów Europy w Berlinie</vt:lpstr>
      <vt:lpstr>MUZEUM TECHNIKI</vt:lpstr>
      <vt:lpstr>DREZNO</vt:lpstr>
      <vt:lpstr>Pałac Zwinger</vt:lpstr>
      <vt:lpstr>Prezentacja programu PowerPoint</vt:lpstr>
      <vt:lpstr>ZAMEK</vt:lpstr>
      <vt:lpstr>Panorama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POBYT W NIEMCZECH</dc:title>
  <dc:creator>n41</dc:creator>
  <cp:lastModifiedBy>n41</cp:lastModifiedBy>
  <cp:revision>8</cp:revision>
  <dcterms:created xsi:type="dcterms:W3CDTF">2017-12-04T16:50:36Z</dcterms:created>
  <dcterms:modified xsi:type="dcterms:W3CDTF">2017-12-04T18:09:23Z</dcterms:modified>
</cp:coreProperties>
</file>