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6CC2-50F2-4CA1-A54C-C8196B43FDB5}" type="datetimeFigureOut">
              <a:rPr lang="pl-PL" smtClean="0"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A200-DB0D-4222-AF5D-1F83E23FAF3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043608" y="5517232"/>
            <a:ext cx="327992" cy="12156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Obraz 3" descr="logotypy_pozi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733256"/>
            <a:ext cx="7371439" cy="82314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96552" y="764704"/>
            <a:ext cx="99571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„Od Technika do Europejczyka. Nowe doświadczenia- większe możliwości”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33265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Największym atrakcjami okazały się jednak wycieczki. Najpierw zwiedziliśmy </a:t>
            </a:r>
            <a:r>
              <a:rPr lang="pl-PL" sz="2400" dirty="0" err="1" smtClean="0">
                <a:latin typeface="Arial Narrow" pitchFamily="34" charset="0"/>
              </a:rPr>
              <a:t>Leipzig</a:t>
            </a:r>
            <a:r>
              <a:rPr lang="pl-PL" sz="2400" dirty="0" smtClean="0">
                <a:latin typeface="Arial Narrow" pitchFamily="34" charset="0"/>
              </a:rPr>
              <a:t>, potem Berlin no i Drezno. Mimo szybkiej pobudki co do wyjazdu w te miejsce i tak byliśmy zadowoleni.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3" name="Obraz 2" descr="24271368_913793002131634_30802456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1555">
            <a:off x="4556995" y="1051071"/>
            <a:ext cx="3028385" cy="538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54868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Berlin to bardzo nowoczesne i duże miasto. Jego zwiedzenie i posłuchanie o nim, zagospodarowało sporo czasu. Ale było warto! </a:t>
            </a:r>
            <a:r>
              <a:rPr lang="pl-PL" sz="2400" dirty="0" smtClean="0">
                <a:latin typeface="Arial Narrow" pitchFamily="34" charset="0"/>
                <a:sym typeface="Wingdings" pitchFamily="2" charset="2"/>
              </a:rPr>
              <a:t>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3" name="Obraz 2" descr="24259685_913798022131132_65085027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20339">
            <a:off x="4871663" y="645857"/>
            <a:ext cx="3243369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251106_913802892130645_72003643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4893">
            <a:off x="249239" y="522374"/>
            <a:ext cx="4932040" cy="2767422"/>
          </a:xfrm>
          <a:prstGeom prst="rect">
            <a:avLst/>
          </a:prstGeom>
        </p:spPr>
      </p:pic>
      <p:pic>
        <p:nvPicPr>
          <p:cNvPr id="3" name="Obraz 2" descr="24259707_913797938797807_151880359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84984"/>
            <a:ext cx="5980156" cy="336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251087_913802902130644_36775330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3600"/>
            <a:ext cx="91440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251498_913797975464470_125766101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259356_913798008797800_92718454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1708">
            <a:off x="600490" y="829075"/>
            <a:ext cx="4187957" cy="2355726"/>
          </a:xfrm>
          <a:prstGeom prst="rect">
            <a:avLst/>
          </a:prstGeom>
        </p:spPr>
      </p:pic>
      <p:pic>
        <p:nvPicPr>
          <p:cNvPr id="3" name="Obraz 2" descr="24271117_913798028797798_140899404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6672"/>
            <a:ext cx="3494147" cy="607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251454_913802822130652_37271275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3600"/>
            <a:ext cx="91440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98072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Mnie jednak oczarowało Drezno, bajkowe miejsce i na pewno chciałabym je zwiedzić z większą dokładnością.! </a:t>
            </a:r>
            <a:r>
              <a:rPr lang="pl-PL" sz="2400" dirty="0" smtClean="0">
                <a:latin typeface="Arial Narrow" pitchFamily="34" charset="0"/>
                <a:sym typeface="Wingdings" pitchFamily="2" charset="2"/>
              </a:rPr>
              <a:t>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3" name="Obraz 2" descr="24251449_913803678797233_69863130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858137"/>
            <a:ext cx="6487698" cy="364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251208_913797985464469_53597979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5596114" cy="3147814"/>
          </a:xfrm>
          <a:prstGeom prst="rect">
            <a:avLst/>
          </a:prstGeom>
        </p:spPr>
      </p:pic>
      <p:pic>
        <p:nvPicPr>
          <p:cNvPr id="3" name="Obraz 2" descr="24259456_913797962131138_41418467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6251">
            <a:off x="5281565" y="1154486"/>
            <a:ext cx="3675900" cy="2067694"/>
          </a:xfrm>
          <a:prstGeom prst="rect">
            <a:avLst/>
          </a:prstGeom>
        </p:spPr>
      </p:pic>
      <p:pic>
        <p:nvPicPr>
          <p:cNvPr id="4" name="Obraz 3" descr="24281875_913797925464475_92188588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6785">
            <a:off x="1547664" y="3717032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271154_913803658797235_63676423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1333">
            <a:off x="262924" y="531285"/>
            <a:ext cx="6159893" cy="3456384"/>
          </a:xfrm>
          <a:prstGeom prst="rect">
            <a:avLst/>
          </a:prstGeom>
        </p:spPr>
      </p:pic>
      <p:pic>
        <p:nvPicPr>
          <p:cNvPr id="3" name="Obraz 2" descr="24281591_913792978798303_124107409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6160">
            <a:off x="6396600" y="1784344"/>
            <a:ext cx="2592288" cy="4608512"/>
          </a:xfrm>
          <a:prstGeom prst="rect">
            <a:avLst/>
          </a:prstGeom>
        </p:spPr>
      </p:pic>
      <p:pic>
        <p:nvPicPr>
          <p:cNvPr id="4" name="Obraz 3" descr="24281527_913797945464473_200240085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7371">
            <a:off x="2411760" y="4365104"/>
            <a:ext cx="2699792" cy="202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95736" y="404664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WYJAZD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62880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Wyjechaliśmy 27.08.2017 r. około godziny 3:30 z Prabut. Celem </a:t>
            </a:r>
            <a:r>
              <a:rPr lang="pl-PL" sz="2400" dirty="0">
                <a:latin typeface="Arial Narrow" pitchFamily="34" charset="0"/>
              </a:rPr>
              <a:t>wyjazdu </a:t>
            </a:r>
            <a:r>
              <a:rPr lang="pl-PL" sz="2400" dirty="0" smtClean="0">
                <a:latin typeface="Arial Narrow" pitchFamily="34" charset="0"/>
              </a:rPr>
              <a:t>było odbycie </a:t>
            </a:r>
            <a:r>
              <a:rPr lang="pl-PL" sz="2400" dirty="0">
                <a:latin typeface="Arial Narrow" pitchFamily="34" charset="0"/>
              </a:rPr>
              <a:t>dwutygodniowego stażu w niemieckich przedsiębiorstwach branży informatycznej, mechanicznej i handlowej w </a:t>
            </a:r>
            <a:r>
              <a:rPr lang="pl-PL" sz="2400" dirty="0" err="1" smtClean="0">
                <a:latin typeface="Arial Narrow" pitchFamily="34" charset="0"/>
              </a:rPr>
              <a:t>Schkeuditz</a:t>
            </a:r>
            <a:r>
              <a:rPr lang="pl-PL" sz="2400" dirty="0" smtClean="0">
                <a:latin typeface="Arial Narrow" pitchFamily="34" charset="0"/>
              </a:rPr>
              <a:t>, </a:t>
            </a:r>
            <a:r>
              <a:rPr lang="pl-PL" sz="2400" dirty="0" err="1" smtClean="0">
                <a:latin typeface="Arial Narrow" pitchFamily="34" charset="0"/>
              </a:rPr>
              <a:t>Leipzig</a:t>
            </a:r>
            <a:r>
              <a:rPr lang="pl-PL" sz="2400" dirty="0" smtClean="0">
                <a:latin typeface="Arial Narrow" pitchFamily="34" charset="0"/>
              </a:rPr>
              <a:t> i Halle.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6" name="Obraz 5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17976"/>
            <a:ext cx="4876800" cy="324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36967" y="260648"/>
            <a:ext cx="7070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Zakończenie i wyjazd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1628800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Narrow" pitchFamily="34" charset="0"/>
              </a:rPr>
              <a:t>Były gorsze i lepsze dni, łzy może i szczęścia i smutku. </a:t>
            </a:r>
            <a:r>
              <a:rPr lang="pl-PL" sz="2000" dirty="0" smtClean="0">
                <a:latin typeface="Arial Narrow" pitchFamily="34" charset="0"/>
              </a:rPr>
              <a:t>Myślę, że pomimo wszystkich naprzykrzających nam się chwil słabości czy marudzenia każdy jest zadowolony. Zdobyliśmy nowe doświadczenia, poznaliśmy inne tradycje, obyczaje, podszkoliliśmy język. Wróciliśmy uśmiechnięci, z certyfikatami i stęsknieni za rodzinami i domem. Bo jednak w domu najlepiej! </a:t>
            </a:r>
            <a:r>
              <a:rPr lang="pl-PL" sz="2000" dirty="0" smtClean="0">
                <a:latin typeface="Arial Narrow" pitchFamily="34" charset="0"/>
                <a:sym typeface="Wingdings" pitchFamily="2" charset="2"/>
              </a:rPr>
              <a:t></a:t>
            </a:r>
            <a:endParaRPr lang="pl-PL" sz="2000" dirty="0">
              <a:latin typeface="Arial Narrow" pitchFamily="34" charset="0"/>
            </a:endParaRPr>
          </a:p>
        </p:txBody>
      </p:sp>
      <p:pic>
        <p:nvPicPr>
          <p:cNvPr id="4" name="Obraz 3" descr="24259683_913792962131638_19492086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8779">
            <a:off x="823062" y="3496182"/>
            <a:ext cx="1951238" cy="3140968"/>
          </a:xfrm>
          <a:prstGeom prst="rect">
            <a:avLst/>
          </a:prstGeom>
        </p:spPr>
      </p:pic>
      <p:pic>
        <p:nvPicPr>
          <p:cNvPr id="5" name="Obraz 4" descr="24271538_913797965464471_126998173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933056"/>
            <a:ext cx="4700014" cy="26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403508" y="2967335"/>
            <a:ext cx="2336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Koniec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38031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Kinga Felczak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548680"/>
            <a:ext cx="663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Dotarcie na miejsce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2" y="198884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Po długiej i męczącej podróży dotarliśmy na miejsce naszego pobytu. Zostaliśmy przydzieleni do pokoi i oprowadzeni po ośrodku, przy czym Pani odtworzyła nam regulamin ośrodka. 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4" name="Obraz 3" descr="24259350_913798002131134_107311938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998218"/>
            <a:ext cx="4507993" cy="285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04664"/>
            <a:ext cx="78885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Praktyki, czas wolny i wycieczki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348880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Informatycy i mechanicy byli w jednym miejscu pracy. Natomiast handlowcy zostali rozdzieleni na dwuosobowe grupy i przydzieleni do poszczególnych sklepów Netto. Większość znajdowała się w Halle, jednak kilka osób musiało jechać w drugą stronę, do </a:t>
            </a:r>
            <a:r>
              <a:rPr lang="pl-PL" sz="2400" dirty="0" err="1" smtClean="0">
                <a:latin typeface="Arial Narrow" pitchFamily="34" charset="0"/>
              </a:rPr>
              <a:t>Leipzig</a:t>
            </a:r>
            <a:r>
              <a:rPr lang="pl-PL" sz="2400" dirty="0" smtClean="0">
                <a:latin typeface="Arial Narrow" pitchFamily="34" charset="0"/>
              </a:rPr>
              <a:t>. 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4" name="Obraz 3" descr="24259564_913793005464967_29045312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505516"/>
            <a:ext cx="2304256" cy="409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Żeby dojechać do swoich pracodawców, każdy musiał dojechać najpierw pociągiem, a następnie tramwajem. Po czym był kawałek marszu. Jednak zanim wsiedliśmy do pociągu, codziennie czekała nas dość długa trasa do niego. Szczególnie po 6 godzinach pracy, a czasami ciut dłużej droga ta była męcząca. 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3" name="Obraz 2" descr="24322008_913798025464465_879339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89040"/>
            <a:ext cx="448049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0466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Na samych praktykach musieliśmy wykładać towar, co nie zawsze było łatwe z powodu ciężkich przedmiotów. Wkładanie butelek po piwach do skrzynek czy mycie półek sklepowych także należało do naszych codziennych czynności. Przerwa trwała 30 minut, podczas której mogliśmy coś zjeść. 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3" name="Obraz 2" descr="24259498_913793032131631_35336385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784797" cy="3172972"/>
          </a:xfrm>
          <a:prstGeom prst="rect">
            <a:avLst/>
          </a:prstGeom>
        </p:spPr>
      </p:pic>
      <p:pic>
        <p:nvPicPr>
          <p:cNvPr id="4" name="Obraz 3" descr="24271135_913793012131633_61038871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348880"/>
            <a:ext cx="2360861" cy="4197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06084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Po pracy, wracaliśmy grupkami na ośrodek. Odpoczywaliśmy, a potem mieliśmy czas wolny. Czasami spędzaliśmy go w pokojach, a czasami graliśmy z opiekunami w siatkę. 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5" name="Obraz 4" descr="24209018_913825088795092_113010084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2648893" cy="470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7667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Narrow" pitchFamily="34" charset="0"/>
              </a:rPr>
              <a:t>W</a:t>
            </a:r>
            <a:r>
              <a:rPr lang="pl-PL" sz="2400" dirty="0" smtClean="0">
                <a:latin typeface="Arial Narrow" pitchFamily="34" charset="0"/>
              </a:rPr>
              <a:t>ychodziliśmy na spacery, a przy okazji do pobliskich sklepów.  Wieczorami mogliśmy pobawić się w klubie.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3" name="Obraz 2" descr="24321742_913825112128423_570562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495506">
            <a:off x="5101702" y="1051462"/>
            <a:ext cx="2636896" cy="4687816"/>
          </a:xfrm>
          <a:prstGeom prst="rect">
            <a:avLst/>
          </a:prstGeom>
        </p:spPr>
      </p:pic>
      <p:pic>
        <p:nvPicPr>
          <p:cNvPr id="4" name="Obraz 3" descr="24201050_913825052128429_38350390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3133">
            <a:off x="924688" y="2392666"/>
            <a:ext cx="2252849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260648"/>
            <a:ext cx="7344816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 Narrow" pitchFamily="34" charset="0"/>
              </a:rPr>
              <a:t>Zdarzało się też, że wybieraliśmy się do </a:t>
            </a:r>
            <a:r>
              <a:rPr lang="pl-PL" sz="2400" dirty="0" err="1" smtClean="0">
                <a:latin typeface="Arial Narrow" pitchFamily="34" charset="0"/>
              </a:rPr>
              <a:t>Leipzig</a:t>
            </a:r>
            <a:r>
              <a:rPr lang="pl-PL" sz="2400" dirty="0" smtClean="0">
                <a:latin typeface="Arial Narrow" pitchFamily="34" charset="0"/>
              </a:rPr>
              <a:t> na zakupy. Nie brakowało przy tym przygód, jedną z nich było pomylenie pociągu i brak na trasie naszego przystanku. Najadłyśmy się strachu, jednak wróciliśmy na ośrodek bez większych problemów. </a:t>
            </a:r>
            <a:r>
              <a:rPr lang="pl-PL" sz="2400" dirty="0" smtClean="0">
                <a:latin typeface="Arial Narrow" pitchFamily="34" charset="0"/>
                <a:sym typeface="Wingdings" pitchFamily="2" charset="2"/>
              </a:rPr>
              <a:t>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3" name="Obraz 2" descr="24259345_913797932131141_168507594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948264" cy="390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451</Words>
  <Application>Microsoft Office PowerPoint</Application>
  <PresentationFormat>Pokaz na ekranie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 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Dell</cp:lastModifiedBy>
  <cp:revision>10</cp:revision>
  <dcterms:created xsi:type="dcterms:W3CDTF">2017-11-30T16:36:30Z</dcterms:created>
  <dcterms:modified xsi:type="dcterms:W3CDTF">2017-11-30T18:57:00Z</dcterms:modified>
</cp:coreProperties>
</file>